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717" r:id="rId3"/>
  </p:sldMasterIdLst>
  <p:sldIdLst>
    <p:sldId id="256" r:id="rId4"/>
    <p:sldId id="258" r:id="rId5"/>
    <p:sldId id="260" r:id="rId6"/>
    <p:sldId id="281" r:id="rId7"/>
    <p:sldId id="282" r:id="rId8"/>
    <p:sldId id="283" r:id="rId9"/>
    <p:sldId id="262" r:id="rId10"/>
    <p:sldId id="275" r:id="rId11"/>
    <p:sldId id="270" r:id="rId12"/>
    <p:sldId id="273" r:id="rId13"/>
    <p:sldId id="277" r:id="rId14"/>
    <p:sldId id="279" r:id="rId15"/>
    <p:sldId id="265" r:id="rId16"/>
    <p:sldId id="276" r:id="rId17"/>
    <p:sldId id="284" r:id="rId18"/>
    <p:sldId id="266" r:id="rId19"/>
    <p:sldId id="268" r:id="rId20"/>
    <p:sldId id="272" r:id="rId21"/>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686"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sp>
        <p:nvSpPr>
          <p:cNvPr id="8" name="object 7">
            <a:extLst>
              <a:ext uri="{FF2B5EF4-FFF2-40B4-BE49-F238E27FC236}">
                <a16:creationId xmlns:a16="http://schemas.microsoft.com/office/drawing/2014/main" id="{15B18D2F-967E-A94B-BF0E-15BF945F8CB7}"/>
              </a:ext>
            </a:extLst>
          </p:cNvPr>
          <p:cNvSpPr/>
          <p:nvPr/>
        </p:nvSpPr>
        <p:spPr>
          <a:xfrm>
            <a:off x="381000" y="8059"/>
            <a:ext cx="5829300" cy="6564191"/>
          </a:xfrm>
          <a:custGeom>
            <a:avLst/>
            <a:gdLst>
              <a:gd name="connsiteX0" fmla="*/ 3017532 w 7499522"/>
              <a:gd name="connsiteY0" fmla="*/ 5669280 h 8686800"/>
              <a:gd name="connsiteX1" fmla="*/ 12 w 7499522"/>
              <a:gd name="connsiteY1" fmla="*/ 5669280 h 8686800"/>
              <a:gd name="connsiteX2" fmla="*/ 0 w 7499522"/>
              <a:gd name="connsiteY2" fmla="*/ 8686800 h 8686800"/>
              <a:gd name="connsiteX3" fmla="*/ 3017532 w 7499522"/>
              <a:gd name="connsiteY3" fmla="*/ 8686800 h 8686800"/>
              <a:gd name="connsiteX4" fmla="*/ 3017532 w 7499522"/>
              <a:gd name="connsiteY4" fmla="*/ 5669280 h 8686800"/>
              <a:gd name="connsiteX0" fmla="*/ 7499522 w 7499522"/>
              <a:gd name="connsiteY0" fmla="*/ 12357 h 8686800"/>
              <a:gd name="connsiteX1" fmla="*/ 3492500 w 7499522"/>
              <a:gd name="connsiteY1" fmla="*/ 0 h 8686800"/>
              <a:gd name="connsiteX2" fmla="*/ 12 w 7499522"/>
              <a:gd name="connsiteY2" fmla="*/ 5669280 h 8686800"/>
              <a:gd name="connsiteX3" fmla="*/ 7499522 w 7499522"/>
              <a:gd name="connsiteY3" fmla="*/ 12357 h 8686800"/>
              <a:gd name="connsiteX0" fmla="*/ 3017532 w 7499522"/>
              <a:gd name="connsiteY0" fmla="*/ 5656923 h 8674443"/>
              <a:gd name="connsiteX1" fmla="*/ 12 w 7499522"/>
              <a:gd name="connsiteY1" fmla="*/ 5656923 h 8674443"/>
              <a:gd name="connsiteX2" fmla="*/ 0 w 7499522"/>
              <a:gd name="connsiteY2" fmla="*/ 8674443 h 8674443"/>
              <a:gd name="connsiteX3" fmla="*/ 3017532 w 7499522"/>
              <a:gd name="connsiteY3" fmla="*/ 8674443 h 8674443"/>
              <a:gd name="connsiteX4" fmla="*/ 3017532 w 7499522"/>
              <a:gd name="connsiteY4" fmla="*/ 5656923 h 8674443"/>
              <a:gd name="connsiteX0" fmla="*/ 7499522 w 7499522"/>
              <a:gd name="connsiteY0" fmla="*/ 0 h 8674443"/>
              <a:gd name="connsiteX1" fmla="*/ 1997332 w 7499522"/>
              <a:gd name="connsiteY1" fmla="*/ 0 h 8674443"/>
              <a:gd name="connsiteX2" fmla="*/ 12 w 7499522"/>
              <a:gd name="connsiteY2" fmla="*/ 5656923 h 8674443"/>
              <a:gd name="connsiteX3" fmla="*/ 7499522 w 7499522"/>
              <a:gd name="connsiteY3" fmla="*/ 0 h 8674443"/>
              <a:gd name="connsiteX0" fmla="*/ 3017532 w 7499522"/>
              <a:gd name="connsiteY0" fmla="*/ 8290495 h 11308015"/>
              <a:gd name="connsiteX1" fmla="*/ 12 w 7499522"/>
              <a:gd name="connsiteY1" fmla="*/ 8290495 h 11308015"/>
              <a:gd name="connsiteX2" fmla="*/ 0 w 7499522"/>
              <a:gd name="connsiteY2" fmla="*/ 11308015 h 11308015"/>
              <a:gd name="connsiteX3" fmla="*/ 3017532 w 7499522"/>
              <a:gd name="connsiteY3" fmla="*/ 11308015 h 11308015"/>
              <a:gd name="connsiteX4" fmla="*/ 3017532 w 7499522"/>
              <a:gd name="connsiteY4" fmla="*/ 8290495 h 11308015"/>
              <a:gd name="connsiteX0" fmla="*/ 7499522 w 7499522"/>
              <a:gd name="connsiteY0" fmla="*/ 2633572 h 11308015"/>
              <a:gd name="connsiteX1" fmla="*/ 3159758 w 7499522"/>
              <a:gd name="connsiteY1" fmla="*/ 0 h 11308015"/>
              <a:gd name="connsiteX2" fmla="*/ 12 w 7499522"/>
              <a:gd name="connsiteY2" fmla="*/ 8290495 h 11308015"/>
              <a:gd name="connsiteX3" fmla="*/ 7499522 w 7499522"/>
              <a:gd name="connsiteY3" fmla="*/ 2633572 h 11308015"/>
              <a:gd name="connsiteX0" fmla="*/ 3017532 w 10199350"/>
              <a:gd name="connsiteY0" fmla="*/ 8290495 h 11308015"/>
              <a:gd name="connsiteX1" fmla="*/ 12 w 10199350"/>
              <a:gd name="connsiteY1" fmla="*/ 8290495 h 11308015"/>
              <a:gd name="connsiteX2" fmla="*/ 0 w 10199350"/>
              <a:gd name="connsiteY2" fmla="*/ 11308015 h 11308015"/>
              <a:gd name="connsiteX3" fmla="*/ 3017532 w 10199350"/>
              <a:gd name="connsiteY3" fmla="*/ 11308015 h 11308015"/>
              <a:gd name="connsiteX4" fmla="*/ 3017532 w 10199350"/>
              <a:gd name="connsiteY4" fmla="*/ 8290495 h 11308015"/>
              <a:gd name="connsiteX0" fmla="*/ 10199350 w 10199350"/>
              <a:gd name="connsiteY0" fmla="*/ 24613 h 11308015"/>
              <a:gd name="connsiteX1" fmla="*/ 3159758 w 10199350"/>
              <a:gd name="connsiteY1" fmla="*/ 0 h 11308015"/>
              <a:gd name="connsiteX2" fmla="*/ 12 w 10199350"/>
              <a:gd name="connsiteY2" fmla="*/ 8290495 h 11308015"/>
              <a:gd name="connsiteX3" fmla="*/ 10199350 w 10199350"/>
              <a:gd name="connsiteY3" fmla="*/ 24613 h 11308015"/>
            </a:gdLst>
            <a:ahLst/>
            <a:cxnLst>
              <a:cxn ang="0">
                <a:pos x="connsiteX0" y="connsiteY0"/>
              </a:cxn>
              <a:cxn ang="0">
                <a:pos x="connsiteX1" y="connsiteY1"/>
              </a:cxn>
              <a:cxn ang="0">
                <a:pos x="connsiteX2" y="connsiteY2"/>
              </a:cxn>
              <a:cxn ang="0">
                <a:pos x="connsiteX3" y="connsiteY3"/>
              </a:cxn>
            </a:cxnLst>
            <a:rect l="l" t="t" r="r" b="b"/>
            <a:pathLst>
              <a:path w="10199350" h="11308015">
                <a:moveTo>
                  <a:pt x="3017532" y="8290495"/>
                </a:moveTo>
                <a:lnTo>
                  <a:pt x="12" y="8290495"/>
                </a:lnTo>
                <a:lnTo>
                  <a:pt x="0" y="11308015"/>
                </a:lnTo>
                <a:lnTo>
                  <a:pt x="3017532" y="11308015"/>
                </a:lnTo>
                <a:lnTo>
                  <a:pt x="3017532" y="8290495"/>
                </a:lnTo>
                <a:close/>
              </a:path>
              <a:path w="10199350" h="11308015">
                <a:moveTo>
                  <a:pt x="10199350" y="24613"/>
                </a:moveTo>
                <a:lnTo>
                  <a:pt x="3159758" y="0"/>
                </a:lnTo>
                <a:lnTo>
                  <a:pt x="12" y="8290495"/>
                </a:lnTo>
                <a:lnTo>
                  <a:pt x="10199350" y="24613"/>
                </a:lnTo>
                <a:close/>
              </a:path>
            </a:pathLst>
          </a:custGeom>
          <a:solidFill>
            <a:schemeClr val="bg2"/>
          </a:solidFill>
        </p:spPr>
        <p:txBody>
          <a:bodyPr wrap="square" lIns="0" tIns="0" rIns="0" bIns="0" rtlCol="0"/>
          <a:lstStyle/>
          <a:p>
            <a:endParaRPr sz="1350" b="0" i="0" dirty="0">
              <a:latin typeface="Arial Regular"/>
            </a:endParaRPr>
          </a:p>
        </p:txBody>
      </p:sp>
      <p:sp>
        <p:nvSpPr>
          <p:cNvPr id="9" name="Picture Placeholder 13">
            <a:extLst>
              <a:ext uri="{FF2B5EF4-FFF2-40B4-BE49-F238E27FC236}">
                <a16:creationId xmlns:a16="http://schemas.microsoft.com/office/drawing/2014/main" id="{C8D5EA10-B12B-C546-B5C3-C7780145CA2F}"/>
              </a:ext>
            </a:extLst>
          </p:cNvPr>
          <p:cNvSpPr>
            <a:spLocks noGrp="1"/>
          </p:cNvSpPr>
          <p:nvPr>
            <p:ph type="pic" sz="quarter" idx="24" hasCustomPrompt="1"/>
          </p:nvPr>
        </p:nvSpPr>
        <p:spPr>
          <a:xfrm>
            <a:off x="390525" y="4800600"/>
            <a:ext cx="1704975" cy="1771650"/>
          </a:xfrm>
          <a:prstGeom prst="rect">
            <a:avLst/>
          </a:prstGeom>
        </p:spPr>
        <p:txBody>
          <a:bodyPr/>
          <a:lstStyle>
            <a:lvl1pPr marL="0" marR="0" indent="0" algn="l" defTabSz="685784" rtl="0" eaLnBrk="1" fontAlgn="auto" latinLnBrk="0" hangingPunct="1">
              <a:lnSpc>
                <a:spcPct val="10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You can place your photo here, </a:t>
            </a:r>
            <a:br>
              <a:rPr lang="en-US" dirty="0"/>
            </a:br>
            <a:r>
              <a:rPr lang="en-US" dirty="0"/>
              <a:t>or leave this place empty</a:t>
            </a:r>
          </a:p>
        </p:txBody>
      </p:sp>
      <p:sp>
        <p:nvSpPr>
          <p:cNvPr id="20" name="Text Placeholder 26">
            <a:extLst>
              <a:ext uri="{FF2B5EF4-FFF2-40B4-BE49-F238E27FC236}">
                <a16:creationId xmlns:a16="http://schemas.microsoft.com/office/drawing/2014/main" id="{A292CF16-4A72-104B-95CD-EB49AB8DEFDE}"/>
              </a:ext>
            </a:extLst>
          </p:cNvPr>
          <p:cNvSpPr>
            <a:spLocks noGrp="1"/>
          </p:cNvSpPr>
          <p:nvPr>
            <p:ph type="body" sz="quarter" idx="12" hasCustomPrompt="1"/>
          </p:nvPr>
        </p:nvSpPr>
        <p:spPr>
          <a:xfrm>
            <a:off x="381001" y="235101"/>
            <a:ext cx="2686049" cy="965050"/>
          </a:xfrm>
          <a:prstGeom prst="rect">
            <a:avLst/>
          </a:prstGeom>
        </p:spPr>
        <p:txBody>
          <a:bodyPr lIns="0" tIns="0" rIns="0" bIns="0"/>
          <a:lstStyle>
            <a:lvl1pPr marL="0" indent="0">
              <a:lnSpc>
                <a:spcPct val="90000"/>
              </a:lnSpc>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dirty="0"/>
              <a:t>Name Surname</a:t>
            </a:r>
            <a:endParaRPr lang="x-none" dirty="0"/>
          </a:p>
        </p:txBody>
      </p:sp>
      <p:sp>
        <p:nvSpPr>
          <p:cNvPr id="21" name="Text Placeholder 26">
            <a:extLst>
              <a:ext uri="{FF2B5EF4-FFF2-40B4-BE49-F238E27FC236}">
                <a16:creationId xmlns:a16="http://schemas.microsoft.com/office/drawing/2014/main" id="{01CE9F83-F091-BE4C-A2BA-207AE0CF9A4E}"/>
              </a:ext>
            </a:extLst>
          </p:cNvPr>
          <p:cNvSpPr>
            <a:spLocks noGrp="1"/>
          </p:cNvSpPr>
          <p:nvPr>
            <p:ph type="body" sz="quarter" idx="25" hasCustomPrompt="1"/>
          </p:nvPr>
        </p:nvSpPr>
        <p:spPr>
          <a:xfrm>
            <a:off x="381000" y="1425982"/>
            <a:ext cx="2686050" cy="2195513"/>
          </a:xfrm>
          <a:prstGeom prst="rect">
            <a:avLst/>
          </a:prstGeom>
        </p:spPr>
        <p:txBody>
          <a:bodyPr lIns="0" tIns="0" rIns="0" bIns="0"/>
          <a:lstStyle>
            <a:lvl1pPr marL="0" indent="0">
              <a:lnSpc>
                <a:spcPct val="90000"/>
              </a:lnSpc>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dirty="0"/>
              <a:t>Occupation</a:t>
            </a:r>
            <a:endParaRPr lang="x-none" dirty="0"/>
          </a:p>
        </p:txBody>
      </p:sp>
      <p:sp>
        <p:nvSpPr>
          <p:cNvPr id="2" name="Title 1">
            <a:extLst>
              <a:ext uri="{FF2B5EF4-FFF2-40B4-BE49-F238E27FC236}">
                <a16:creationId xmlns:a16="http://schemas.microsoft.com/office/drawing/2014/main" id="{9950B8AF-74A7-544D-8B1A-5FCD48AF772F}"/>
              </a:ext>
            </a:extLst>
          </p:cNvPr>
          <p:cNvSpPr>
            <a:spLocks noGrp="1"/>
          </p:cNvSpPr>
          <p:nvPr>
            <p:ph type="title" hasCustomPrompt="1"/>
          </p:nvPr>
        </p:nvSpPr>
        <p:spPr>
          <a:xfrm>
            <a:off x="6210300" y="235099"/>
            <a:ext cx="5600700" cy="965051"/>
          </a:xfrm>
          <a:prstGeom prst="rect">
            <a:avLst/>
          </a:prstGeom>
        </p:spPr>
        <p:txBody>
          <a:bodyPr/>
          <a:lstStyle>
            <a:lvl1pPr>
              <a:defRPr>
                <a:solidFill>
                  <a:schemeClr val="bg1"/>
                </a:solidFill>
              </a:defRPr>
            </a:lvl1pPr>
          </a:lstStyle>
          <a:p>
            <a:r>
              <a:rPr lang="en-US" dirty="0"/>
              <a:t>Here is the place for the topic of your presentation (2-4 lines)</a:t>
            </a:r>
            <a:endParaRPr lang="ru-RU" dirty="0"/>
          </a:p>
        </p:txBody>
      </p:sp>
    </p:spTree>
    <p:extLst>
      <p:ext uri="{BB962C8B-B14F-4D97-AF65-F5344CB8AC3E}">
        <p14:creationId xmlns:p14="http://schemas.microsoft.com/office/powerpoint/2010/main" val="24897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is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sp>
        <p:nvSpPr>
          <p:cNvPr id="8" name="Text Placeholder 2">
            <a:extLst>
              <a:ext uri="{FF2B5EF4-FFF2-40B4-BE49-F238E27FC236}">
                <a16:creationId xmlns:a16="http://schemas.microsoft.com/office/drawing/2014/main" id="{725CD529-F2E6-E040-B4C9-CC570F26AE13}"/>
              </a:ext>
            </a:extLst>
          </p:cNvPr>
          <p:cNvSpPr>
            <a:spLocks noGrp="1"/>
          </p:cNvSpPr>
          <p:nvPr>
            <p:ph type="body" sz="quarter" idx="12" hasCustomPrompt="1"/>
          </p:nvPr>
        </p:nvSpPr>
        <p:spPr>
          <a:xfrm>
            <a:off x="381000" y="3371850"/>
            <a:ext cx="3657600" cy="1816202"/>
          </a:xfrm>
          <a:prstGeom prst="rect">
            <a:avLst/>
          </a:prstGeom>
        </p:spPr>
        <p:txBody>
          <a:bodyPr lIns="90000" tIns="0" rIns="90000" bIns="0"/>
          <a:lstStyle>
            <a:lvl1pPr marL="0" indent="0" rtl="0">
              <a:spcBef>
                <a:spcPts val="0"/>
              </a:spcBef>
              <a:buNone/>
              <a:defRPr lang="en-US" sz="1650" b="0" i="0" u="none" strike="noStrike" smtClean="0">
                <a:effectLst/>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1/3 points. Please place your text here and insert the icon above.</a:t>
            </a:r>
          </a:p>
        </p:txBody>
      </p:sp>
      <p:sp>
        <p:nvSpPr>
          <p:cNvPr id="9" name="Text Placeholder 2">
            <a:extLst>
              <a:ext uri="{FF2B5EF4-FFF2-40B4-BE49-F238E27FC236}">
                <a16:creationId xmlns:a16="http://schemas.microsoft.com/office/drawing/2014/main" id="{3EE523C4-16B4-C048-AFB6-73A99C58BF8F}"/>
              </a:ext>
            </a:extLst>
          </p:cNvPr>
          <p:cNvSpPr>
            <a:spLocks noGrp="1"/>
          </p:cNvSpPr>
          <p:nvPr>
            <p:ph type="body" sz="quarter" idx="21" hasCustomPrompt="1"/>
          </p:nvPr>
        </p:nvSpPr>
        <p:spPr>
          <a:xfrm>
            <a:off x="4267200" y="3371850"/>
            <a:ext cx="3657600" cy="1816202"/>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2/3 points. Please place your text here and insert the icon above.</a:t>
            </a:r>
          </a:p>
        </p:txBody>
      </p:sp>
      <p:sp>
        <p:nvSpPr>
          <p:cNvPr id="10" name="Text Placeholder 2">
            <a:extLst>
              <a:ext uri="{FF2B5EF4-FFF2-40B4-BE49-F238E27FC236}">
                <a16:creationId xmlns:a16="http://schemas.microsoft.com/office/drawing/2014/main" id="{B8A4B8E4-6F34-4447-9F3D-D48CC350B7D7}"/>
              </a:ext>
            </a:extLst>
          </p:cNvPr>
          <p:cNvSpPr>
            <a:spLocks noGrp="1"/>
          </p:cNvSpPr>
          <p:nvPr>
            <p:ph type="body" sz="quarter" idx="22" hasCustomPrompt="1"/>
          </p:nvPr>
        </p:nvSpPr>
        <p:spPr>
          <a:xfrm>
            <a:off x="8153401" y="3371850"/>
            <a:ext cx="3657600" cy="1816202"/>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3/3 points. Please place your text here and insert the icon above.</a:t>
            </a:r>
          </a:p>
          <a:p>
            <a:pPr lvl="0"/>
            <a:endParaRPr lang="en-US" dirty="0"/>
          </a:p>
        </p:txBody>
      </p:sp>
      <p:sp>
        <p:nvSpPr>
          <p:cNvPr id="22" name="Picture Placeholder 13">
            <a:extLst>
              <a:ext uri="{FF2B5EF4-FFF2-40B4-BE49-F238E27FC236}">
                <a16:creationId xmlns:a16="http://schemas.microsoft.com/office/drawing/2014/main" id="{5DFF6868-7018-404D-A506-5D1E80337C0B}"/>
              </a:ext>
            </a:extLst>
          </p:cNvPr>
          <p:cNvSpPr>
            <a:spLocks noGrp="1"/>
          </p:cNvSpPr>
          <p:nvPr>
            <p:ph type="pic" sz="quarter" idx="15" hasCustomPrompt="1"/>
          </p:nvPr>
        </p:nvSpPr>
        <p:spPr>
          <a:xfrm>
            <a:off x="381000" y="2335245"/>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7" name="Picture Placeholder 13">
            <a:extLst>
              <a:ext uri="{FF2B5EF4-FFF2-40B4-BE49-F238E27FC236}">
                <a16:creationId xmlns:a16="http://schemas.microsoft.com/office/drawing/2014/main" id="{95736D97-A213-7C46-AAE0-B356FB507A16}"/>
              </a:ext>
            </a:extLst>
          </p:cNvPr>
          <p:cNvSpPr>
            <a:spLocks noGrp="1"/>
          </p:cNvSpPr>
          <p:nvPr>
            <p:ph type="pic" sz="quarter" idx="23" hasCustomPrompt="1"/>
          </p:nvPr>
        </p:nvSpPr>
        <p:spPr>
          <a:xfrm>
            <a:off x="4267200" y="2335246"/>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8" name="Picture Placeholder 13">
            <a:extLst>
              <a:ext uri="{FF2B5EF4-FFF2-40B4-BE49-F238E27FC236}">
                <a16:creationId xmlns:a16="http://schemas.microsoft.com/office/drawing/2014/main" id="{D66C4A96-B9BB-7847-AA94-E894465FFD90}"/>
              </a:ext>
            </a:extLst>
          </p:cNvPr>
          <p:cNvSpPr>
            <a:spLocks noGrp="1"/>
          </p:cNvSpPr>
          <p:nvPr>
            <p:ph type="pic" sz="quarter" idx="24" hasCustomPrompt="1"/>
          </p:nvPr>
        </p:nvSpPr>
        <p:spPr>
          <a:xfrm>
            <a:off x="8153400" y="23431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Tree>
    <p:extLst>
      <p:ext uri="{BB962C8B-B14F-4D97-AF65-F5344CB8AC3E}">
        <p14:creationId xmlns:p14="http://schemas.microsoft.com/office/powerpoint/2010/main" val="8298135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Log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6" name="Picture Placeholder 5">
            <a:extLst>
              <a:ext uri="{FF2B5EF4-FFF2-40B4-BE49-F238E27FC236}">
                <a16:creationId xmlns:a16="http://schemas.microsoft.com/office/drawing/2014/main" id="{82D985AF-17E3-B947-B906-611532AC40F7}"/>
              </a:ext>
            </a:extLst>
          </p:cNvPr>
          <p:cNvSpPr>
            <a:spLocks noGrp="1"/>
          </p:cNvSpPr>
          <p:nvPr>
            <p:ph type="pic" sz="quarter" idx="12" hasCustomPrompt="1"/>
          </p:nvPr>
        </p:nvSpPr>
        <p:spPr>
          <a:xfrm>
            <a:off x="381000" y="1657350"/>
            <a:ext cx="1714500" cy="857250"/>
          </a:xfrm>
          <a:prstGeom prst="rect">
            <a:avLst/>
          </a:prstGeom>
          <a:noFill/>
          <a:effectLst>
            <a:innerShdw blurRad="177800" dir="13500000">
              <a:prstClr val="black">
                <a:alpha val="61000"/>
              </a:prstClr>
            </a:innerShdw>
          </a:effectLst>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3" name="Picture Placeholder 5">
            <a:extLst>
              <a:ext uri="{FF2B5EF4-FFF2-40B4-BE49-F238E27FC236}">
                <a16:creationId xmlns:a16="http://schemas.microsoft.com/office/drawing/2014/main" id="{E22E9A3C-4C91-2347-9608-1908764196C0}"/>
              </a:ext>
            </a:extLst>
          </p:cNvPr>
          <p:cNvSpPr>
            <a:spLocks noGrp="1"/>
          </p:cNvSpPr>
          <p:nvPr>
            <p:ph type="pic" sz="quarter" idx="13" hasCustomPrompt="1"/>
          </p:nvPr>
        </p:nvSpPr>
        <p:spPr>
          <a:xfrm>
            <a:off x="2337015" y="165735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4" name="Picture Placeholder 5">
            <a:extLst>
              <a:ext uri="{FF2B5EF4-FFF2-40B4-BE49-F238E27FC236}">
                <a16:creationId xmlns:a16="http://schemas.microsoft.com/office/drawing/2014/main" id="{519A2F4D-E69F-734D-9397-44783666B986}"/>
              </a:ext>
            </a:extLst>
          </p:cNvPr>
          <p:cNvSpPr>
            <a:spLocks noGrp="1"/>
          </p:cNvSpPr>
          <p:nvPr>
            <p:ph type="pic" sz="quarter" idx="14" hasCustomPrompt="1"/>
          </p:nvPr>
        </p:nvSpPr>
        <p:spPr>
          <a:xfrm>
            <a:off x="4280115" y="165735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5" name="Picture Placeholder 5">
            <a:extLst>
              <a:ext uri="{FF2B5EF4-FFF2-40B4-BE49-F238E27FC236}">
                <a16:creationId xmlns:a16="http://schemas.microsoft.com/office/drawing/2014/main" id="{575D8BEA-F8F0-1D4D-8576-B9F72FAC5839}"/>
              </a:ext>
            </a:extLst>
          </p:cNvPr>
          <p:cNvSpPr>
            <a:spLocks noGrp="1"/>
          </p:cNvSpPr>
          <p:nvPr>
            <p:ph type="pic" sz="quarter" idx="15" hasCustomPrompt="1"/>
          </p:nvPr>
        </p:nvSpPr>
        <p:spPr>
          <a:xfrm>
            <a:off x="6210300" y="1657350"/>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6" name="Picture Placeholder 5">
            <a:extLst>
              <a:ext uri="{FF2B5EF4-FFF2-40B4-BE49-F238E27FC236}">
                <a16:creationId xmlns:a16="http://schemas.microsoft.com/office/drawing/2014/main" id="{56035B6D-5B74-E04E-AA83-0421ADFF77B9}"/>
              </a:ext>
            </a:extLst>
          </p:cNvPr>
          <p:cNvSpPr>
            <a:spLocks noGrp="1"/>
          </p:cNvSpPr>
          <p:nvPr>
            <p:ph type="pic" sz="quarter" idx="16" hasCustomPrompt="1"/>
          </p:nvPr>
        </p:nvSpPr>
        <p:spPr>
          <a:xfrm>
            <a:off x="8166315" y="165735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7" name="Picture Placeholder 5">
            <a:extLst>
              <a:ext uri="{FF2B5EF4-FFF2-40B4-BE49-F238E27FC236}">
                <a16:creationId xmlns:a16="http://schemas.microsoft.com/office/drawing/2014/main" id="{BE0FDF4A-C58B-9D45-A244-627031720A7F}"/>
              </a:ext>
            </a:extLst>
          </p:cNvPr>
          <p:cNvSpPr>
            <a:spLocks noGrp="1"/>
          </p:cNvSpPr>
          <p:nvPr>
            <p:ph type="pic" sz="quarter" idx="17" hasCustomPrompt="1"/>
          </p:nvPr>
        </p:nvSpPr>
        <p:spPr>
          <a:xfrm>
            <a:off x="10109415" y="165735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8" name="Picture Placeholder 5">
            <a:extLst>
              <a:ext uri="{FF2B5EF4-FFF2-40B4-BE49-F238E27FC236}">
                <a16:creationId xmlns:a16="http://schemas.microsoft.com/office/drawing/2014/main" id="{8E942B66-0C55-A649-A4BD-0E476901D24A}"/>
              </a:ext>
            </a:extLst>
          </p:cNvPr>
          <p:cNvSpPr>
            <a:spLocks noGrp="1"/>
          </p:cNvSpPr>
          <p:nvPr>
            <p:ph type="pic" sz="quarter" idx="18" hasCustomPrompt="1"/>
          </p:nvPr>
        </p:nvSpPr>
        <p:spPr>
          <a:xfrm>
            <a:off x="381000" y="2743200"/>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4" name="Picture Placeholder 5">
            <a:extLst>
              <a:ext uri="{FF2B5EF4-FFF2-40B4-BE49-F238E27FC236}">
                <a16:creationId xmlns:a16="http://schemas.microsoft.com/office/drawing/2014/main" id="{8CF8F47A-352A-F74C-92D0-39B51F0E1DCE}"/>
              </a:ext>
            </a:extLst>
          </p:cNvPr>
          <p:cNvSpPr>
            <a:spLocks noGrp="1"/>
          </p:cNvSpPr>
          <p:nvPr>
            <p:ph type="pic" sz="quarter" idx="19" hasCustomPrompt="1"/>
          </p:nvPr>
        </p:nvSpPr>
        <p:spPr>
          <a:xfrm>
            <a:off x="2337015" y="274320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5" name="Picture Placeholder 5">
            <a:extLst>
              <a:ext uri="{FF2B5EF4-FFF2-40B4-BE49-F238E27FC236}">
                <a16:creationId xmlns:a16="http://schemas.microsoft.com/office/drawing/2014/main" id="{2D4CEE01-52CC-BA4B-BE4F-7D7360C38818}"/>
              </a:ext>
            </a:extLst>
          </p:cNvPr>
          <p:cNvSpPr>
            <a:spLocks noGrp="1"/>
          </p:cNvSpPr>
          <p:nvPr>
            <p:ph type="pic" sz="quarter" idx="20" hasCustomPrompt="1"/>
          </p:nvPr>
        </p:nvSpPr>
        <p:spPr>
          <a:xfrm>
            <a:off x="4280115" y="274320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6" name="Picture Placeholder 5">
            <a:extLst>
              <a:ext uri="{FF2B5EF4-FFF2-40B4-BE49-F238E27FC236}">
                <a16:creationId xmlns:a16="http://schemas.microsoft.com/office/drawing/2014/main" id="{976287E5-D16A-0D48-94D5-6C8AD74E4F16}"/>
              </a:ext>
            </a:extLst>
          </p:cNvPr>
          <p:cNvSpPr>
            <a:spLocks noGrp="1"/>
          </p:cNvSpPr>
          <p:nvPr>
            <p:ph type="pic" sz="quarter" idx="21" hasCustomPrompt="1"/>
          </p:nvPr>
        </p:nvSpPr>
        <p:spPr>
          <a:xfrm>
            <a:off x="6210300" y="2743200"/>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7" name="Picture Placeholder 5">
            <a:extLst>
              <a:ext uri="{FF2B5EF4-FFF2-40B4-BE49-F238E27FC236}">
                <a16:creationId xmlns:a16="http://schemas.microsoft.com/office/drawing/2014/main" id="{3341FEE4-5BB0-9F4B-A4CE-9016D9326E5E}"/>
              </a:ext>
            </a:extLst>
          </p:cNvPr>
          <p:cNvSpPr>
            <a:spLocks noGrp="1"/>
          </p:cNvSpPr>
          <p:nvPr>
            <p:ph type="pic" sz="quarter" idx="22" hasCustomPrompt="1"/>
          </p:nvPr>
        </p:nvSpPr>
        <p:spPr>
          <a:xfrm>
            <a:off x="8166315" y="274320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8" name="Picture Placeholder 5">
            <a:extLst>
              <a:ext uri="{FF2B5EF4-FFF2-40B4-BE49-F238E27FC236}">
                <a16:creationId xmlns:a16="http://schemas.microsoft.com/office/drawing/2014/main" id="{CC9DB942-B2B9-2742-A789-A04C1798F68D}"/>
              </a:ext>
            </a:extLst>
          </p:cNvPr>
          <p:cNvSpPr>
            <a:spLocks noGrp="1"/>
          </p:cNvSpPr>
          <p:nvPr>
            <p:ph type="pic" sz="quarter" idx="23" hasCustomPrompt="1"/>
          </p:nvPr>
        </p:nvSpPr>
        <p:spPr>
          <a:xfrm>
            <a:off x="10109415" y="274320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0" name="Picture Placeholder 5">
            <a:extLst>
              <a:ext uri="{FF2B5EF4-FFF2-40B4-BE49-F238E27FC236}">
                <a16:creationId xmlns:a16="http://schemas.microsoft.com/office/drawing/2014/main" id="{912262C2-ECC9-5348-8A4A-D5E1A7BE416F}"/>
              </a:ext>
            </a:extLst>
          </p:cNvPr>
          <p:cNvSpPr>
            <a:spLocks noGrp="1"/>
          </p:cNvSpPr>
          <p:nvPr>
            <p:ph type="pic" sz="quarter" idx="24" hasCustomPrompt="1"/>
          </p:nvPr>
        </p:nvSpPr>
        <p:spPr>
          <a:xfrm>
            <a:off x="381000" y="3833447"/>
            <a:ext cx="1714500" cy="857250"/>
          </a:xfrm>
          <a:prstGeom prst="rect">
            <a:avLst/>
          </a:prstGeom>
          <a:noFill/>
          <a:effectLst>
            <a:innerShdw blurRad="177800" dir="13500000">
              <a:prstClr val="black">
                <a:alpha val="61000"/>
              </a:prstClr>
            </a:innerShdw>
          </a:effectLst>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1" name="Picture Placeholder 5">
            <a:extLst>
              <a:ext uri="{FF2B5EF4-FFF2-40B4-BE49-F238E27FC236}">
                <a16:creationId xmlns:a16="http://schemas.microsoft.com/office/drawing/2014/main" id="{1FFA4A4D-D633-6C4A-92EA-E047088A4EDE}"/>
              </a:ext>
            </a:extLst>
          </p:cNvPr>
          <p:cNvSpPr>
            <a:spLocks noGrp="1"/>
          </p:cNvSpPr>
          <p:nvPr>
            <p:ph type="pic" sz="quarter" idx="25" hasCustomPrompt="1"/>
          </p:nvPr>
        </p:nvSpPr>
        <p:spPr>
          <a:xfrm>
            <a:off x="2337015" y="383344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2" name="Picture Placeholder 5">
            <a:extLst>
              <a:ext uri="{FF2B5EF4-FFF2-40B4-BE49-F238E27FC236}">
                <a16:creationId xmlns:a16="http://schemas.microsoft.com/office/drawing/2014/main" id="{FEF460DB-701A-9B4B-A4EC-543069FF6B1E}"/>
              </a:ext>
            </a:extLst>
          </p:cNvPr>
          <p:cNvSpPr>
            <a:spLocks noGrp="1"/>
          </p:cNvSpPr>
          <p:nvPr>
            <p:ph type="pic" sz="quarter" idx="26" hasCustomPrompt="1"/>
          </p:nvPr>
        </p:nvSpPr>
        <p:spPr>
          <a:xfrm>
            <a:off x="4280115" y="383344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3" name="Picture Placeholder 5">
            <a:extLst>
              <a:ext uri="{FF2B5EF4-FFF2-40B4-BE49-F238E27FC236}">
                <a16:creationId xmlns:a16="http://schemas.microsoft.com/office/drawing/2014/main" id="{119C14F0-B4BA-014E-B7A4-6C37B77CC76C}"/>
              </a:ext>
            </a:extLst>
          </p:cNvPr>
          <p:cNvSpPr>
            <a:spLocks noGrp="1"/>
          </p:cNvSpPr>
          <p:nvPr>
            <p:ph type="pic" sz="quarter" idx="27" hasCustomPrompt="1"/>
          </p:nvPr>
        </p:nvSpPr>
        <p:spPr>
          <a:xfrm>
            <a:off x="6210300" y="3833447"/>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4" name="Picture Placeholder 5">
            <a:extLst>
              <a:ext uri="{FF2B5EF4-FFF2-40B4-BE49-F238E27FC236}">
                <a16:creationId xmlns:a16="http://schemas.microsoft.com/office/drawing/2014/main" id="{848AD83C-C9B2-F244-8609-A9D9CFD2630B}"/>
              </a:ext>
            </a:extLst>
          </p:cNvPr>
          <p:cNvSpPr>
            <a:spLocks noGrp="1"/>
          </p:cNvSpPr>
          <p:nvPr>
            <p:ph type="pic" sz="quarter" idx="28" hasCustomPrompt="1"/>
          </p:nvPr>
        </p:nvSpPr>
        <p:spPr>
          <a:xfrm>
            <a:off x="8166315" y="383344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5" name="Picture Placeholder 5">
            <a:extLst>
              <a:ext uri="{FF2B5EF4-FFF2-40B4-BE49-F238E27FC236}">
                <a16:creationId xmlns:a16="http://schemas.microsoft.com/office/drawing/2014/main" id="{930FA6B5-6202-E541-9E85-AC12192A447B}"/>
              </a:ext>
            </a:extLst>
          </p:cNvPr>
          <p:cNvSpPr>
            <a:spLocks noGrp="1"/>
          </p:cNvSpPr>
          <p:nvPr>
            <p:ph type="pic" sz="quarter" idx="29" hasCustomPrompt="1"/>
          </p:nvPr>
        </p:nvSpPr>
        <p:spPr>
          <a:xfrm>
            <a:off x="10109415" y="383344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6" name="Picture Placeholder 5">
            <a:extLst>
              <a:ext uri="{FF2B5EF4-FFF2-40B4-BE49-F238E27FC236}">
                <a16:creationId xmlns:a16="http://schemas.microsoft.com/office/drawing/2014/main" id="{CA00B98D-E009-8141-BAD2-C502C84B8E63}"/>
              </a:ext>
            </a:extLst>
          </p:cNvPr>
          <p:cNvSpPr>
            <a:spLocks noGrp="1"/>
          </p:cNvSpPr>
          <p:nvPr>
            <p:ph type="pic" sz="quarter" idx="30" hasCustomPrompt="1"/>
          </p:nvPr>
        </p:nvSpPr>
        <p:spPr>
          <a:xfrm>
            <a:off x="381000" y="4919297"/>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7" name="Picture Placeholder 5">
            <a:extLst>
              <a:ext uri="{FF2B5EF4-FFF2-40B4-BE49-F238E27FC236}">
                <a16:creationId xmlns:a16="http://schemas.microsoft.com/office/drawing/2014/main" id="{130A5659-1636-2C4F-9199-5871A21B0030}"/>
              </a:ext>
            </a:extLst>
          </p:cNvPr>
          <p:cNvSpPr>
            <a:spLocks noGrp="1"/>
          </p:cNvSpPr>
          <p:nvPr>
            <p:ph type="pic" sz="quarter" idx="31" hasCustomPrompt="1"/>
          </p:nvPr>
        </p:nvSpPr>
        <p:spPr>
          <a:xfrm>
            <a:off x="2337015" y="491929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8" name="Picture Placeholder 5">
            <a:extLst>
              <a:ext uri="{FF2B5EF4-FFF2-40B4-BE49-F238E27FC236}">
                <a16:creationId xmlns:a16="http://schemas.microsoft.com/office/drawing/2014/main" id="{FC71F615-AAB5-1847-80F7-B2E2C75D5D90}"/>
              </a:ext>
            </a:extLst>
          </p:cNvPr>
          <p:cNvSpPr>
            <a:spLocks noGrp="1"/>
          </p:cNvSpPr>
          <p:nvPr>
            <p:ph type="pic" sz="quarter" idx="32" hasCustomPrompt="1"/>
          </p:nvPr>
        </p:nvSpPr>
        <p:spPr>
          <a:xfrm>
            <a:off x="4280115" y="491929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9" name="Picture Placeholder 5">
            <a:extLst>
              <a:ext uri="{FF2B5EF4-FFF2-40B4-BE49-F238E27FC236}">
                <a16:creationId xmlns:a16="http://schemas.microsoft.com/office/drawing/2014/main" id="{612DBB07-9B31-354C-A9C5-3A0A1342AF46}"/>
              </a:ext>
            </a:extLst>
          </p:cNvPr>
          <p:cNvSpPr>
            <a:spLocks noGrp="1"/>
          </p:cNvSpPr>
          <p:nvPr>
            <p:ph type="pic" sz="quarter" idx="33" hasCustomPrompt="1"/>
          </p:nvPr>
        </p:nvSpPr>
        <p:spPr>
          <a:xfrm>
            <a:off x="6210300" y="4919297"/>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40" name="Picture Placeholder 5">
            <a:extLst>
              <a:ext uri="{FF2B5EF4-FFF2-40B4-BE49-F238E27FC236}">
                <a16:creationId xmlns:a16="http://schemas.microsoft.com/office/drawing/2014/main" id="{6E579139-7F47-BA41-A7CE-1FE20AC35DA6}"/>
              </a:ext>
            </a:extLst>
          </p:cNvPr>
          <p:cNvSpPr>
            <a:spLocks noGrp="1"/>
          </p:cNvSpPr>
          <p:nvPr>
            <p:ph type="pic" sz="quarter" idx="34" hasCustomPrompt="1"/>
          </p:nvPr>
        </p:nvSpPr>
        <p:spPr>
          <a:xfrm>
            <a:off x="8166315" y="491929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41" name="Picture Placeholder 5">
            <a:extLst>
              <a:ext uri="{FF2B5EF4-FFF2-40B4-BE49-F238E27FC236}">
                <a16:creationId xmlns:a16="http://schemas.microsoft.com/office/drawing/2014/main" id="{8C2A31B3-827E-974F-87B5-F57070E8D767}"/>
              </a:ext>
            </a:extLst>
          </p:cNvPr>
          <p:cNvSpPr>
            <a:spLocks noGrp="1"/>
          </p:cNvSpPr>
          <p:nvPr>
            <p:ph type="pic" sz="quarter" idx="35" hasCustomPrompt="1"/>
          </p:nvPr>
        </p:nvSpPr>
        <p:spPr>
          <a:xfrm>
            <a:off x="10109415" y="491929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Tree>
    <p:extLst>
      <p:ext uri="{BB962C8B-B14F-4D97-AF65-F5344CB8AC3E}">
        <p14:creationId xmlns:p14="http://schemas.microsoft.com/office/powerpoint/2010/main" val="52697822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Gant Char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9E41FAE-3B55-8C42-9E77-D80DD5A1385B}"/>
              </a:ext>
            </a:extLst>
          </p:cNvPr>
          <p:cNvSpPr>
            <a:spLocks noGrp="1"/>
          </p:cNvSpPr>
          <p:nvPr>
            <p:ph type="ftr" sz="quarter" idx="10"/>
          </p:nvPr>
        </p:nvSpPr>
        <p:spPr/>
        <p:txBody>
          <a:bodyPr/>
          <a:lstStyle>
            <a:lvl1pPr>
              <a:defRPr>
                <a:solidFill>
                  <a:schemeClr val="bg1"/>
                </a:solidFill>
              </a:defRPr>
            </a:lvl1pPr>
          </a:lstStyle>
          <a:p>
            <a:endParaRPr lang="ru-RU" dirty="0"/>
          </a:p>
        </p:txBody>
      </p:sp>
      <p:sp>
        <p:nvSpPr>
          <p:cNvPr id="6" name="Slide Number Placeholder 5">
            <a:extLst>
              <a:ext uri="{FF2B5EF4-FFF2-40B4-BE49-F238E27FC236}">
                <a16:creationId xmlns:a16="http://schemas.microsoft.com/office/drawing/2014/main" id="{6BBE80F0-B8C8-FC4B-8B42-9CD20870D85A}"/>
              </a:ext>
            </a:extLst>
          </p:cNvPr>
          <p:cNvSpPr>
            <a:spLocks noGrp="1"/>
          </p:cNvSpPr>
          <p:nvPr>
            <p:ph type="sldNum" sz="quarter" idx="11"/>
          </p:nvPr>
        </p:nvSpPr>
        <p:spPr/>
        <p:txBody>
          <a:bodyPr/>
          <a:lstStyle>
            <a:lvl1pPr>
              <a:defRPr>
                <a:solidFill>
                  <a:schemeClr val="bg1"/>
                </a:solidFill>
              </a:defRPr>
            </a:lvl1pPr>
          </a:lstStyle>
          <a:p>
            <a:fld id="{E200D83E-88D0-C440-9F2A-EBA669C92F70}" type="slidenum">
              <a:rPr lang="ru-RU" smtClean="0"/>
              <a:pPr/>
              <a:t>‹#›</a:t>
            </a:fld>
            <a:endParaRPr lang="ru-RU"/>
          </a:p>
        </p:txBody>
      </p:sp>
      <p:sp>
        <p:nvSpPr>
          <p:cNvPr id="7" name="Rectangle 6">
            <a:extLst>
              <a:ext uri="{FF2B5EF4-FFF2-40B4-BE49-F238E27FC236}">
                <a16:creationId xmlns:a16="http://schemas.microsoft.com/office/drawing/2014/main" id="{D69B4EB7-AFB1-BD4C-B0CF-E5AFCB9E466B}"/>
              </a:ext>
            </a:extLst>
          </p:cNvPr>
          <p:cNvSpPr/>
          <p:nvPr/>
        </p:nvSpPr>
        <p:spPr>
          <a:xfrm>
            <a:off x="381000" y="5521726"/>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8" name="Text Placeholder 2">
            <a:extLst>
              <a:ext uri="{FF2B5EF4-FFF2-40B4-BE49-F238E27FC236}">
                <a16:creationId xmlns:a16="http://schemas.microsoft.com/office/drawing/2014/main" id="{BFD01189-A657-9144-A735-C4622EFE883D}"/>
              </a:ext>
            </a:extLst>
          </p:cNvPr>
          <p:cNvSpPr>
            <a:spLocks noGrp="1"/>
          </p:cNvSpPr>
          <p:nvPr>
            <p:ph type="body" sz="quarter" idx="105" hasCustomPrompt="1"/>
          </p:nvPr>
        </p:nvSpPr>
        <p:spPr>
          <a:xfrm>
            <a:off x="381000" y="5533284"/>
            <a:ext cx="1860407"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cxnSp>
        <p:nvCxnSpPr>
          <p:cNvPr id="9" name="Straight Connector 8">
            <a:extLst>
              <a:ext uri="{FF2B5EF4-FFF2-40B4-BE49-F238E27FC236}">
                <a16:creationId xmlns:a16="http://schemas.microsoft.com/office/drawing/2014/main" id="{73A043B1-9273-3A4C-BF71-51D86CCE7642}"/>
              </a:ext>
            </a:extLst>
          </p:cNvPr>
          <p:cNvCxnSpPr>
            <a:cxnSpLocks/>
          </p:cNvCxnSpPr>
          <p:nvPr/>
        </p:nvCxnSpPr>
        <p:spPr>
          <a:xfrm>
            <a:off x="2324100" y="1657350"/>
            <a:ext cx="0" cy="4286250"/>
          </a:xfrm>
          <a:prstGeom prst="line">
            <a:avLst/>
          </a:prstGeom>
          <a:ln w="9525">
            <a:solidFill>
              <a:srgbClr val="C7C7C7"/>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1E71F0F-A1E6-BB41-93AE-204C10E1C8BB}"/>
              </a:ext>
            </a:extLst>
          </p:cNvPr>
          <p:cNvCxnSpPr>
            <a:cxnSpLocks/>
          </p:cNvCxnSpPr>
          <p:nvPr/>
        </p:nvCxnSpPr>
        <p:spPr>
          <a:xfrm>
            <a:off x="381000" y="1657350"/>
            <a:ext cx="0" cy="4286250"/>
          </a:xfrm>
          <a:prstGeom prst="line">
            <a:avLst/>
          </a:prstGeom>
          <a:ln w="9525">
            <a:solidFill>
              <a:srgbClr val="C7C7C7"/>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721CEA5-2A4E-3641-9335-9695738391EF}"/>
              </a:ext>
            </a:extLst>
          </p:cNvPr>
          <p:cNvCxnSpPr>
            <a:cxnSpLocks/>
          </p:cNvCxnSpPr>
          <p:nvPr/>
        </p:nvCxnSpPr>
        <p:spPr>
          <a:xfrm>
            <a:off x="4267200" y="1657350"/>
            <a:ext cx="0" cy="4286250"/>
          </a:xfrm>
          <a:prstGeom prst="line">
            <a:avLst/>
          </a:prstGeom>
          <a:ln w="9525">
            <a:solidFill>
              <a:srgbClr val="C7C7C7"/>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4866AEE4-E23F-6545-85B0-05186A887D08}"/>
              </a:ext>
            </a:extLst>
          </p:cNvPr>
          <p:cNvCxnSpPr>
            <a:cxnSpLocks/>
          </p:cNvCxnSpPr>
          <p:nvPr/>
        </p:nvCxnSpPr>
        <p:spPr>
          <a:xfrm>
            <a:off x="6220727" y="1657350"/>
            <a:ext cx="0" cy="4286250"/>
          </a:xfrm>
          <a:prstGeom prst="line">
            <a:avLst/>
          </a:prstGeom>
          <a:ln w="9525">
            <a:solidFill>
              <a:srgbClr val="C7C7C7"/>
            </a:solidFill>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5355CECE-21E9-514F-9897-9F26643002B4}"/>
              </a:ext>
            </a:extLst>
          </p:cNvPr>
          <p:cNvSpPr/>
          <p:nvPr/>
        </p:nvSpPr>
        <p:spPr>
          <a:xfrm>
            <a:off x="381000" y="4902340"/>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14" name="Rectangle 13">
            <a:extLst>
              <a:ext uri="{FF2B5EF4-FFF2-40B4-BE49-F238E27FC236}">
                <a16:creationId xmlns:a16="http://schemas.microsoft.com/office/drawing/2014/main" id="{FECFE339-B4F9-4544-8EBC-A362561AD737}"/>
              </a:ext>
            </a:extLst>
          </p:cNvPr>
          <p:cNvSpPr/>
          <p:nvPr/>
        </p:nvSpPr>
        <p:spPr>
          <a:xfrm>
            <a:off x="381000" y="4273690"/>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15" name="Rectangle 14">
            <a:extLst>
              <a:ext uri="{FF2B5EF4-FFF2-40B4-BE49-F238E27FC236}">
                <a16:creationId xmlns:a16="http://schemas.microsoft.com/office/drawing/2014/main" id="{5EF16711-9C0B-AA4F-AD71-7790A7924006}"/>
              </a:ext>
            </a:extLst>
          </p:cNvPr>
          <p:cNvSpPr/>
          <p:nvPr/>
        </p:nvSpPr>
        <p:spPr>
          <a:xfrm>
            <a:off x="381000" y="3645040"/>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16" name="Rectangle 15">
            <a:extLst>
              <a:ext uri="{FF2B5EF4-FFF2-40B4-BE49-F238E27FC236}">
                <a16:creationId xmlns:a16="http://schemas.microsoft.com/office/drawing/2014/main" id="{C6042D89-1B5B-FB4C-87D6-B692BA01E589}"/>
              </a:ext>
            </a:extLst>
          </p:cNvPr>
          <p:cNvSpPr/>
          <p:nvPr/>
        </p:nvSpPr>
        <p:spPr>
          <a:xfrm>
            <a:off x="381000" y="2959240"/>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17" name="Text Placeholder 2">
            <a:extLst>
              <a:ext uri="{FF2B5EF4-FFF2-40B4-BE49-F238E27FC236}">
                <a16:creationId xmlns:a16="http://schemas.microsoft.com/office/drawing/2014/main" id="{22F70925-1811-2E4A-B10E-C0C401B51DEC}"/>
              </a:ext>
            </a:extLst>
          </p:cNvPr>
          <p:cNvSpPr>
            <a:spLocks noGrp="1"/>
          </p:cNvSpPr>
          <p:nvPr>
            <p:ph type="body" sz="quarter" idx="84" hasCustomPrompt="1"/>
          </p:nvPr>
        </p:nvSpPr>
        <p:spPr>
          <a:xfrm>
            <a:off x="8153401" y="2959239"/>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8" name="Text Placeholder 2">
            <a:extLst>
              <a:ext uri="{FF2B5EF4-FFF2-40B4-BE49-F238E27FC236}">
                <a16:creationId xmlns:a16="http://schemas.microsoft.com/office/drawing/2014/main" id="{26F2E677-C6B1-2247-8199-0E3ED4FEB677}"/>
              </a:ext>
            </a:extLst>
          </p:cNvPr>
          <p:cNvSpPr>
            <a:spLocks noGrp="1"/>
          </p:cNvSpPr>
          <p:nvPr>
            <p:ph type="body" sz="quarter" idx="85" hasCustomPrompt="1"/>
          </p:nvPr>
        </p:nvSpPr>
        <p:spPr>
          <a:xfrm>
            <a:off x="8153401" y="3645039"/>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9" name="Text Placeholder 2">
            <a:extLst>
              <a:ext uri="{FF2B5EF4-FFF2-40B4-BE49-F238E27FC236}">
                <a16:creationId xmlns:a16="http://schemas.microsoft.com/office/drawing/2014/main" id="{3382F709-B901-944A-9DA1-368583FF5251}"/>
              </a:ext>
            </a:extLst>
          </p:cNvPr>
          <p:cNvSpPr>
            <a:spLocks noGrp="1"/>
          </p:cNvSpPr>
          <p:nvPr>
            <p:ph type="body" sz="quarter" idx="86" hasCustomPrompt="1"/>
          </p:nvPr>
        </p:nvSpPr>
        <p:spPr>
          <a:xfrm>
            <a:off x="8153401" y="4273689"/>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0" name="Text Placeholder 2">
            <a:extLst>
              <a:ext uri="{FF2B5EF4-FFF2-40B4-BE49-F238E27FC236}">
                <a16:creationId xmlns:a16="http://schemas.microsoft.com/office/drawing/2014/main" id="{E3A0579F-EAA1-4D4B-8085-FDD540EA73E5}"/>
              </a:ext>
            </a:extLst>
          </p:cNvPr>
          <p:cNvSpPr>
            <a:spLocks noGrp="1"/>
          </p:cNvSpPr>
          <p:nvPr>
            <p:ph type="body" sz="quarter" idx="87" hasCustomPrompt="1"/>
          </p:nvPr>
        </p:nvSpPr>
        <p:spPr>
          <a:xfrm>
            <a:off x="8153401" y="4902339"/>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1" name="TextBox 20">
            <a:extLst>
              <a:ext uri="{FF2B5EF4-FFF2-40B4-BE49-F238E27FC236}">
                <a16:creationId xmlns:a16="http://schemas.microsoft.com/office/drawing/2014/main" id="{38286C07-3A95-1848-99EC-22C821DAC81F}"/>
              </a:ext>
            </a:extLst>
          </p:cNvPr>
          <p:cNvSpPr txBox="1"/>
          <p:nvPr/>
        </p:nvSpPr>
        <p:spPr>
          <a:xfrm>
            <a:off x="9096376" y="5530989"/>
            <a:ext cx="184731" cy="300082"/>
          </a:xfrm>
          <a:prstGeom prst="rect">
            <a:avLst/>
          </a:prstGeom>
          <a:noFill/>
        </p:spPr>
        <p:txBody>
          <a:bodyPr wrap="none" rtlCol="0">
            <a:spAutoFit/>
          </a:bodyPr>
          <a:lstStyle/>
          <a:p>
            <a:endParaRPr lang="x-none" sz="1350" b="0" i="0" dirty="0">
              <a:solidFill>
                <a:schemeClr val="tx1"/>
              </a:solidFill>
              <a:latin typeface="Arial Regular"/>
            </a:endParaRPr>
          </a:p>
        </p:txBody>
      </p:sp>
      <p:sp>
        <p:nvSpPr>
          <p:cNvPr id="22" name="Text Placeholder 2">
            <a:extLst>
              <a:ext uri="{FF2B5EF4-FFF2-40B4-BE49-F238E27FC236}">
                <a16:creationId xmlns:a16="http://schemas.microsoft.com/office/drawing/2014/main" id="{B7ECE868-DFFE-BF44-8081-233A56314D09}"/>
              </a:ext>
            </a:extLst>
          </p:cNvPr>
          <p:cNvSpPr>
            <a:spLocks noGrp="1"/>
          </p:cNvSpPr>
          <p:nvPr>
            <p:ph type="body" sz="quarter" idx="89" hasCustomPrompt="1"/>
          </p:nvPr>
        </p:nvSpPr>
        <p:spPr>
          <a:xfrm>
            <a:off x="381000" y="2970797"/>
            <a:ext cx="6254219"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23" name="Text Placeholder 2">
            <a:extLst>
              <a:ext uri="{FF2B5EF4-FFF2-40B4-BE49-F238E27FC236}">
                <a16:creationId xmlns:a16="http://schemas.microsoft.com/office/drawing/2014/main" id="{FC548632-BC47-404C-893B-3D60058EB426}"/>
              </a:ext>
            </a:extLst>
          </p:cNvPr>
          <p:cNvSpPr>
            <a:spLocks noGrp="1"/>
          </p:cNvSpPr>
          <p:nvPr>
            <p:ph type="body" sz="quarter" idx="91" hasCustomPrompt="1"/>
          </p:nvPr>
        </p:nvSpPr>
        <p:spPr>
          <a:xfrm>
            <a:off x="381000" y="3645039"/>
            <a:ext cx="5417993"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24" name="Text Placeholder 2">
            <a:extLst>
              <a:ext uri="{FF2B5EF4-FFF2-40B4-BE49-F238E27FC236}">
                <a16:creationId xmlns:a16="http://schemas.microsoft.com/office/drawing/2014/main" id="{0984B28A-AB84-C14E-BBEA-39B2A06C54E0}"/>
              </a:ext>
            </a:extLst>
          </p:cNvPr>
          <p:cNvSpPr>
            <a:spLocks noGrp="1"/>
          </p:cNvSpPr>
          <p:nvPr>
            <p:ph type="body" sz="quarter" idx="94" hasCustomPrompt="1"/>
          </p:nvPr>
        </p:nvSpPr>
        <p:spPr>
          <a:xfrm>
            <a:off x="380999" y="4273689"/>
            <a:ext cx="4314825"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25" name="Text Placeholder 2">
            <a:extLst>
              <a:ext uri="{FF2B5EF4-FFF2-40B4-BE49-F238E27FC236}">
                <a16:creationId xmlns:a16="http://schemas.microsoft.com/office/drawing/2014/main" id="{007196BA-31DB-AB44-A4A1-96483D3C4B2F}"/>
              </a:ext>
            </a:extLst>
          </p:cNvPr>
          <p:cNvSpPr>
            <a:spLocks noGrp="1"/>
          </p:cNvSpPr>
          <p:nvPr>
            <p:ph type="body" sz="quarter" idx="96" hasCustomPrompt="1"/>
          </p:nvPr>
        </p:nvSpPr>
        <p:spPr>
          <a:xfrm>
            <a:off x="381000" y="4902339"/>
            <a:ext cx="3786359"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26" name="Text Placeholder 2">
            <a:extLst>
              <a:ext uri="{FF2B5EF4-FFF2-40B4-BE49-F238E27FC236}">
                <a16:creationId xmlns:a16="http://schemas.microsoft.com/office/drawing/2014/main" id="{0B8C73E3-603D-C04B-ADDF-1CCC23A8D0C4}"/>
              </a:ext>
            </a:extLst>
          </p:cNvPr>
          <p:cNvSpPr>
            <a:spLocks noGrp="1"/>
          </p:cNvSpPr>
          <p:nvPr>
            <p:ph type="body" sz="quarter" idx="100" hasCustomPrompt="1"/>
          </p:nvPr>
        </p:nvSpPr>
        <p:spPr>
          <a:xfrm>
            <a:off x="381000" y="1657350"/>
            <a:ext cx="1714500" cy="428058"/>
          </a:xfrm>
          <a:prstGeom prst="rect">
            <a:avLst/>
          </a:prstGeom>
        </p:spPr>
        <p:txBody>
          <a:bodyPr lIns="14400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 Headline</a:t>
            </a:r>
          </a:p>
        </p:txBody>
      </p:sp>
      <p:sp>
        <p:nvSpPr>
          <p:cNvPr id="27" name="Text Placeholder 2">
            <a:extLst>
              <a:ext uri="{FF2B5EF4-FFF2-40B4-BE49-F238E27FC236}">
                <a16:creationId xmlns:a16="http://schemas.microsoft.com/office/drawing/2014/main" id="{7B6E22F2-1FB3-BE49-8136-0C1FB449AE85}"/>
              </a:ext>
            </a:extLst>
          </p:cNvPr>
          <p:cNvSpPr>
            <a:spLocks noGrp="1"/>
          </p:cNvSpPr>
          <p:nvPr>
            <p:ph type="body" sz="quarter" idx="101" hasCustomPrompt="1"/>
          </p:nvPr>
        </p:nvSpPr>
        <p:spPr>
          <a:xfrm>
            <a:off x="2324100" y="1657350"/>
            <a:ext cx="1714500" cy="428058"/>
          </a:xfrm>
          <a:prstGeom prst="rect">
            <a:avLst/>
          </a:prstGeom>
        </p:spPr>
        <p:txBody>
          <a:bodyPr lIns="14400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 Headline</a:t>
            </a:r>
          </a:p>
        </p:txBody>
      </p:sp>
      <p:sp>
        <p:nvSpPr>
          <p:cNvPr id="28" name="Text Placeholder 2">
            <a:extLst>
              <a:ext uri="{FF2B5EF4-FFF2-40B4-BE49-F238E27FC236}">
                <a16:creationId xmlns:a16="http://schemas.microsoft.com/office/drawing/2014/main" id="{3EA2BA08-AD1D-F14F-B8DD-0F92A12125BD}"/>
              </a:ext>
            </a:extLst>
          </p:cNvPr>
          <p:cNvSpPr>
            <a:spLocks noGrp="1"/>
          </p:cNvSpPr>
          <p:nvPr>
            <p:ph type="body" sz="quarter" idx="102" hasCustomPrompt="1"/>
          </p:nvPr>
        </p:nvSpPr>
        <p:spPr>
          <a:xfrm>
            <a:off x="4267200" y="1657350"/>
            <a:ext cx="1721896" cy="428058"/>
          </a:xfrm>
          <a:prstGeom prst="rect">
            <a:avLst/>
          </a:prstGeom>
        </p:spPr>
        <p:txBody>
          <a:bodyPr lIns="14400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 Headline</a:t>
            </a:r>
          </a:p>
        </p:txBody>
      </p:sp>
      <p:sp>
        <p:nvSpPr>
          <p:cNvPr id="29" name="Text Placeholder 2">
            <a:extLst>
              <a:ext uri="{FF2B5EF4-FFF2-40B4-BE49-F238E27FC236}">
                <a16:creationId xmlns:a16="http://schemas.microsoft.com/office/drawing/2014/main" id="{42AAF886-EBF6-C24C-8077-BF89B17B83F2}"/>
              </a:ext>
            </a:extLst>
          </p:cNvPr>
          <p:cNvSpPr>
            <a:spLocks noGrp="1"/>
          </p:cNvSpPr>
          <p:nvPr>
            <p:ph type="body" sz="quarter" idx="103" hasCustomPrompt="1"/>
          </p:nvPr>
        </p:nvSpPr>
        <p:spPr>
          <a:xfrm>
            <a:off x="6217696" y="1657350"/>
            <a:ext cx="1707104" cy="428058"/>
          </a:xfrm>
          <a:prstGeom prst="rect">
            <a:avLst/>
          </a:prstGeom>
        </p:spPr>
        <p:txBody>
          <a:bodyPr lIns="14400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04. Headline</a:t>
            </a:r>
          </a:p>
        </p:txBody>
      </p:sp>
      <p:sp>
        <p:nvSpPr>
          <p:cNvPr id="30" name="Rectangle 29">
            <a:extLst>
              <a:ext uri="{FF2B5EF4-FFF2-40B4-BE49-F238E27FC236}">
                <a16:creationId xmlns:a16="http://schemas.microsoft.com/office/drawing/2014/main" id="{3D47301B-05FA-8C4E-B374-500A0B020D76}"/>
              </a:ext>
            </a:extLst>
          </p:cNvPr>
          <p:cNvSpPr/>
          <p:nvPr/>
        </p:nvSpPr>
        <p:spPr>
          <a:xfrm>
            <a:off x="381000" y="2343151"/>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31" name="Text Placeholder 2">
            <a:extLst>
              <a:ext uri="{FF2B5EF4-FFF2-40B4-BE49-F238E27FC236}">
                <a16:creationId xmlns:a16="http://schemas.microsoft.com/office/drawing/2014/main" id="{199B68CD-35C5-EF4F-A5AF-89C34356EBE5}"/>
              </a:ext>
            </a:extLst>
          </p:cNvPr>
          <p:cNvSpPr>
            <a:spLocks noGrp="1"/>
          </p:cNvSpPr>
          <p:nvPr>
            <p:ph type="body" sz="quarter" idx="104" hasCustomPrompt="1"/>
          </p:nvPr>
        </p:nvSpPr>
        <p:spPr>
          <a:xfrm>
            <a:off x="380999" y="2343150"/>
            <a:ext cx="6254219"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32" name="Text Placeholder 2">
            <a:extLst>
              <a:ext uri="{FF2B5EF4-FFF2-40B4-BE49-F238E27FC236}">
                <a16:creationId xmlns:a16="http://schemas.microsoft.com/office/drawing/2014/main" id="{4AA90AE8-5C01-0445-B936-E775EC8F5E5C}"/>
              </a:ext>
            </a:extLst>
          </p:cNvPr>
          <p:cNvSpPr>
            <a:spLocks noGrp="1"/>
          </p:cNvSpPr>
          <p:nvPr>
            <p:ph type="body" sz="quarter" idx="106" hasCustomPrompt="1"/>
          </p:nvPr>
        </p:nvSpPr>
        <p:spPr>
          <a:xfrm>
            <a:off x="8153401" y="2343150"/>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2F8E322-AE9A-A343-A745-20742EEEBBED}"/>
              </a:ext>
            </a:extLst>
          </p:cNvPr>
          <p:cNvSpPr>
            <a:spLocks noGrp="1"/>
          </p:cNvSpPr>
          <p:nvPr>
            <p:ph type="body" sz="quarter" idx="107" hasCustomPrompt="1"/>
          </p:nvPr>
        </p:nvSpPr>
        <p:spPr>
          <a:xfrm>
            <a:off x="8153401" y="5533284"/>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 name="Title 2">
            <a:extLst>
              <a:ext uri="{FF2B5EF4-FFF2-40B4-BE49-F238E27FC236}">
                <a16:creationId xmlns:a16="http://schemas.microsoft.com/office/drawing/2014/main" id="{BEABB8E0-670E-9C4C-9939-5C53E136305B}"/>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Tree>
    <p:extLst>
      <p:ext uri="{BB962C8B-B14F-4D97-AF65-F5344CB8AC3E}">
        <p14:creationId xmlns:p14="http://schemas.microsoft.com/office/powerpoint/2010/main" val="17710047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 options">
    <p:spTree>
      <p:nvGrpSpPr>
        <p:cNvPr id="1" name=""/>
        <p:cNvGrpSpPr/>
        <p:nvPr/>
      </p:nvGrpSpPr>
      <p:grpSpPr>
        <a:xfrm>
          <a:off x="0" y="0"/>
          <a:ext cx="0" cy="0"/>
          <a:chOff x="0" y="0"/>
          <a:chExt cx="0" cy="0"/>
        </a:xfrm>
      </p:grpSpPr>
      <p:sp>
        <p:nvSpPr>
          <p:cNvPr id="34" name="Bent Arrow 33">
            <a:extLst>
              <a:ext uri="{FF2B5EF4-FFF2-40B4-BE49-F238E27FC236}">
                <a16:creationId xmlns:a16="http://schemas.microsoft.com/office/drawing/2014/main" id="{1D7E8175-0ADE-E345-84E4-AAAE6B9E5A20}"/>
              </a:ext>
            </a:extLst>
          </p:cNvPr>
          <p:cNvSpPr/>
          <p:nvPr/>
        </p:nvSpPr>
        <p:spPr>
          <a:xfrm>
            <a:off x="5753100" y="3543300"/>
            <a:ext cx="6438900" cy="3326393"/>
          </a:xfrm>
          <a:prstGeom prst="bentArrow">
            <a:avLst>
              <a:gd name="adj1" fmla="val 25000"/>
              <a:gd name="adj2" fmla="val 18063"/>
              <a:gd name="adj3" fmla="val 0"/>
              <a:gd name="adj4" fmla="val 62596"/>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solidFill>
                <a:schemeClr val="tx1"/>
              </a:solidFill>
            </a:endParaRPr>
          </a:p>
        </p:txBody>
      </p:sp>
      <p:sp>
        <p:nvSpPr>
          <p:cNvPr id="3" name="Title 2">
            <a:extLst>
              <a:ext uri="{FF2B5EF4-FFF2-40B4-BE49-F238E27FC236}">
                <a16:creationId xmlns:a16="http://schemas.microsoft.com/office/drawing/2014/main" id="{BEABB8E0-670E-9C4C-9939-5C53E136305B}"/>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6" name="Bent Arrow 35">
            <a:extLst>
              <a:ext uri="{FF2B5EF4-FFF2-40B4-BE49-F238E27FC236}">
                <a16:creationId xmlns:a16="http://schemas.microsoft.com/office/drawing/2014/main" id="{F1A4C10A-72F3-6046-932A-E147A5B30EB2}"/>
              </a:ext>
            </a:extLst>
          </p:cNvPr>
          <p:cNvSpPr/>
          <p:nvPr/>
        </p:nvSpPr>
        <p:spPr>
          <a:xfrm flipH="1">
            <a:off x="4198" y="3543300"/>
            <a:ext cx="6438900" cy="3326393"/>
          </a:xfrm>
          <a:prstGeom prst="bentArrow">
            <a:avLst>
              <a:gd name="adj1" fmla="val 25000"/>
              <a:gd name="adj2" fmla="val 18063"/>
              <a:gd name="adj3" fmla="val 0"/>
              <a:gd name="adj4" fmla="val 62596"/>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solidFill>
                <a:schemeClr val="tx1"/>
              </a:solidFill>
            </a:endParaRPr>
          </a:p>
        </p:txBody>
      </p:sp>
      <p:pic>
        <p:nvPicPr>
          <p:cNvPr id="2" name="Picture 1">
            <a:extLst>
              <a:ext uri="{FF2B5EF4-FFF2-40B4-BE49-F238E27FC236}">
                <a16:creationId xmlns:a16="http://schemas.microsoft.com/office/drawing/2014/main" id="{362A7364-BBE7-324B-8C87-83D75FC9C6D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38248" y="3429000"/>
            <a:ext cx="704850" cy="704850"/>
          </a:xfrm>
          <a:prstGeom prst="rect">
            <a:avLst/>
          </a:prstGeom>
        </p:spPr>
      </p:pic>
      <p:sp>
        <p:nvSpPr>
          <p:cNvPr id="38" name="Text Placeholder 37">
            <a:extLst>
              <a:ext uri="{FF2B5EF4-FFF2-40B4-BE49-F238E27FC236}">
                <a16:creationId xmlns:a16="http://schemas.microsoft.com/office/drawing/2014/main" id="{1BFDDA71-1201-B241-B558-973B5FA0EB1F}"/>
              </a:ext>
            </a:extLst>
          </p:cNvPr>
          <p:cNvSpPr>
            <a:spLocks noGrp="1"/>
          </p:cNvSpPr>
          <p:nvPr>
            <p:ph type="body" sz="quarter" idx="47" hasCustomPrompt="1"/>
          </p:nvPr>
        </p:nvSpPr>
        <p:spPr>
          <a:xfrm>
            <a:off x="383100" y="1652506"/>
            <a:ext cx="4627051" cy="1757444"/>
          </a:xfrm>
          <a:prstGeom prst="rect">
            <a:avLst/>
          </a:prstGeom>
        </p:spPr>
        <p:txBody>
          <a:bodyPr/>
          <a:lstStyle>
            <a:lvl1pPr marL="0" indent="0">
              <a:buNone/>
              <a:defRPr b="1"/>
            </a:lvl1pPr>
            <a:lvl2pPr marL="514350" indent="-171450">
              <a:buFont typeface="Wingdings" pitchFamily="2" charset="2"/>
              <a:buChar char="§"/>
              <a:defRPr sz="1650"/>
            </a:lvl2pPr>
          </a:lstStyle>
          <a:p>
            <a:pPr lvl="0"/>
            <a:r>
              <a:rPr lang="en-US" dirty="0"/>
              <a:t>Headline</a:t>
            </a:r>
          </a:p>
          <a:p>
            <a:pPr lvl="1"/>
            <a:r>
              <a:rPr lang="en-US" dirty="0"/>
              <a:t>Point 1</a:t>
            </a:r>
          </a:p>
          <a:p>
            <a:pPr lvl="1"/>
            <a:r>
              <a:rPr lang="en-US" dirty="0"/>
              <a:t>Point 2</a:t>
            </a:r>
          </a:p>
          <a:p>
            <a:pPr lvl="1"/>
            <a:r>
              <a:rPr lang="en-US" dirty="0"/>
              <a:t>Point 3</a:t>
            </a:r>
          </a:p>
          <a:p>
            <a:pPr lvl="1"/>
            <a:endParaRPr lang="en-US" dirty="0"/>
          </a:p>
        </p:txBody>
      </p:sp>
      <p:sp>
        <p:nvSpPr>
          <p:cNvPr id="39" name="Text Placeholder 37">
            <a:extLst>
              <a:ext uri="{FF2B5EF4-FFF2-40B4-BE49-F238E27FC236}">
                <a16:creationId xmlns:a16="http://schemas.microsoft.com/office/drawing/2014/main" id="{F4D1B1BA-1E19-294B-8619-A86CE66D08BC}"/>
              </a:ext>
            </a:extLst>
          </p:cNvPr>
          <p:cNvSpPr>
            <a:spLocks noGrp="1"/>
          </p:cNvSpPr>
          <p:nvPr>
            <p:ph type="body" sz="quarter" idx="48" hasCustomPrompt="1"/>
          </p:nvPr>
        </p:nvSpPr>
        <p:spPr>
          <a:xfrm>
            <a:off x="7181850" y="1657350"/>
            <a:ext cx="4629150" cy="1752600"/>
          </a:xfrm>
          <a:prstGeom prst="rect">
            <a:avLst/>
          </a:prstGeom>
        </p:spPr>
        <p:txBody>
          <a:bodyPr/>
          <a:lstStyle>
            <a:lvl1pPr marL="0" indent="0">
              <a:buNone/>
              <a:defRPr b="1"/>
            </a:lvl1pPr>
            <a:lvl2pPr marL="514350" indent="-171450">
              <a:buFont typeface="Wingdings" pitchFamily="2" charset="2"/>
              <a:buChar char="§"/>
              <a:defRPr sz="1650"/>
            </a:lvl2pPr>
          </a:lstStyle>
          <a:p>
            <a:pPr lvl="0"/>
            <a:r>
              <a:rPr lang="en-US" dirty="0"/>
              <a:t>Headline</a:t>
            </a:r>
          </a:p>
          <a:p>
            <a:pPr lvl="1"/>
            <a:r>
              <a:rPr lang="en-US" dirty="0"/>
              <a:t>Point 1</a:t>
            </a:r>
          </a:p>
          <a:p>
            <a:pPr lvl="1"/>
            <a:r>
              <a:rPr lang="en-US" dirty="0"/>
              <a:t>Point 2</a:t>
            </a:r>
          </a:p>
          <a:p>
            <a:pPr lvl="1"/>
            <a:r>
              <a:rPr lang="en-US" dirty="0"/>
              <a:t>Point 3</a:t>
            </a:r>
          </a:p>
          <a:p>
            <a:pPr lvl="1"/>
            <a:endParaRPr lang="en-US" dirty="0"/>
          </a:p>
        </p:txBody>
      </p:sp>
      <p:sp>
        <p:nvSpPr>
          <p:cNvPr id="40" name="Footer Placeholder 39">
            <a:extLst>
              <a:ext uri="{FF2B5EF4-FFF2-40B4-BE49-F238E27FC236}">
                <a16:creationId xmlns:a16="http://schemas.microsoft.com/office/drawing/2014/main" id="{766F40C3-E540-B448-BE65-5A4FB6456F98}"/>
              </a:ext>
            </a:extLst>
          </p:cNvPr>
          <p:cNvSpPr>
            <a:spLocks noGrp="1"/>
          </p:cNvSpPr>
          <p:nvPr>
            <p:ph type="ftr" sz="quarter" idx="49"/>
          </p:nvPr>
        </p:nvSpPr>
        <p:spPr/>
        <p:txBody>
          <a:bodyPr/>
          <a:lstStyle/>
          <a:p>
            <a:endParaRPr lang="ru-RU" dirty="0"/>
          </a:p>
        </p:txBody>
      </p:sp>
      <p:sp>
        <p:nvSpPr>
          <p:cNvPr id="41" name="Slide Number Placeholder 40">
            <a:extLst>
              <a:ext uri="{FF2B5EF4-FFF2-40B4-BE49-F238E27FC236}">
                <a16:creationId xmlns:a16="http://schemas.microsoft.com/office/drawing/2014/main" id="{9A243471-CE2D-3A4A-8802-48A9EC09049D}"/>
              </a:ext>
            </a:extLst>
          </p:cNvPr>
          <p:cNvSpPr>
            <a:spLocks noGrp="1"/>
          </p:cNvSpPr>
          <p:nvPr>
            <p:ph type="sldNum" sz="quarter" idx="50"/>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22835032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tacts Basic">
    <p:spTree>
      <p:nvGrpSpPr>
        <p:cNvPr id="1" name=""/>
        <p:cNvGrpSpPr/>
        <p:nvPr/>
      </p:nvGrpSpPr>
      <p:grpSpPr>
        <a:xfrm>
          <a:off x="0" y="0"/>
          <a:ext cx="0" cy="0"/>
          <a:chOff x="0" y="0"/>
          <a:chExt cx="0" cy="0"/>
        </a:xfrm>
      </p:grpSpPr>
      <p:sp>
        <p:nvSpPr>
          <p:cNvPr id="45" name="object 3">
            <a:extLst>
              <a:ext uri="{FF2B5EF4-FFF2-40B4-BE49-F238E27FC236}">
                <a16:creationId xmlns:a16="http://schemas.microsoft.com/office/drawing/2014/main" id="{1C7DF6D4-8D7A-B645-B44B-0E963B975E68}"/>
              </a:ext>
            </a:extLst>
          </p:cNvPr>
          <p:cNvSpPr/>
          <p:nvPr/>
        </p:nvSpPr>
        <p:spPr>
          <a:xfrm>
            <a:off x="381001" y="-27122"/>
            <a:ext cx="5896641" cy="6593279"/>
          </a:xfrm>
          <a:custGeom>
            <a:avLst/>
            <a:gdLst>
              <a:gd name="connsiteX0" fmla="*/ 1729409 w 7899400"/>
              <a:gd name="connsiteY0" fmla="*/ 6949453 h 8678812"/>
              <a:gd name="connsiteX1" fmla="*/ 38 w 7899400"/>
              <a:gd name="connsiteY1" fmla="*/ 6949453 h 8678812"/>
              <a:gd name="connsiteX2" fmla="*/ 38 w 7899400"/>
              <a:gd name="connsiteY2" fmla="*/ 8678812 h 8678812"/>
              <a:gd name="connsiteX3" fmla="*/ 1729409 w 7899400"/>
              <a:gd name="connsiteY3" fmla="*/ 8678812 h 8678812"/>
              <a:gd name="connsiteX4" fmla="*/ 1729409 w 7899400"/>
              <a:gd name="connsiteY4" fmla="*/ 6949453 h 8678812"/>
              <a:gd name="connsiteX0" fmla="*/ 7899400 w 7899400"/>
              <a:gd name="connsiteY0" fmla="*/ 0 h 8678812"/>
              <a:gd name="connsiteX1" fmla="*/ 1040273 w 7899400"/>
              <a:gd name="connsiteY1" fmla="*/ 2353131 h 8678812"/>
              <a:gd name="connsiteX2" fmla="*/ 0 w 7899400"/>
              <a:gd name="connsiteY2" fmla="*/ 6949440 h 8678812"/>
              <a:gd name="connsiteX3" fmla="*/ 7899400 w 7899400"/>
              <a:gd name="connsiteY3" fmla="*/ 0 h 8678812"/>
              <a:gd name="connsiteX0" fmla="*/ 1729409 w 5980180"/>
              <a:gd name="connsiteY0" fmla="*/ 4663077 h 6392436"/>
              <a:gd name="connsiteX1" fmla="*/ 38 w 5980180"/>
              <a:gd name="connsiteY1" fmla="*/ 4663077 h 6392436"/>
              <a:gd name="connsiteX2" fmla="*/ 38 w 5980180"/>
              <a:gd name="connsiteY2" fmla="*/ 6392436 h 6392436"/>
              <a:gd name="connsiteX3" fmla="*/ 1729409 w 5980180"/>
              <a:gd name="connsiteY3" fmla="*/ 6392436 h 6392436"/>
              <a:gd name="connsiteX4" fmla="*/ 1729409 w 5980180"/>
              <a:gd name="connsiteY4" fmla="*/ 4663077 h 6392436"/>
              <a:gd name="connsiteX0" fmla="*/ 5980180 w 5980180"/>
              <a:gd name="connsiteY0" fmla="*/ 0 h 6392436"/>
              <a:gd name="connsiteX1" fmla="*/ 1040273 w 5980180"/>
              <a:gd name="connsiteY1" fmla="*/ 66755 h 6392436"/>
              <a:gd name="connsiteX2" fmla="*/ 0 w 5980180"/>
              <a:gd name="connsiteY2" fmla="*/ 4663064 h 6392436"/>
              <a:gd name="connsiteX3" fmla="*/ 5980180 w 5980180"/>
              <a:gd name="connsiteY3" fmla="*/ 0 h 6392436"/>
              <a:gd name="connsiteX0" fmla="*/ 1729409 w 5980180"/>
              <a:gd name="connsiteY0" fmla="*/ 4663077 h 6392436"/>
              <a:gd name="connsiteX1" fmla="*/ 38 w 5980180"/>
              <a:gd name="connsiteY1" fmla="*/ 4663077 h 6392436"/>
              <a:gd name="connsiteX2" fmla="*/ 38 w 5980180"/>
              <a:gd name="connsiteY2" fmla="*/ 6392436 h 6392436"/>
              <a:gd name="connsiteX3" fmla="*/ 1729409 w 5980180"/>
              <a:gd name="connsiteY3" fmla="*/ 6392436 h 6392436"/>
              <a:gd name="connsiteX4" fmla="*/ 1729409 w 5980180"/>
              <a:gd name="connsiteY4" fmla="*/ 4663077 h 6392436"/>
              <a:gd name="connsiteX0" fmla="*/ 5980180 w 5980180"/>
              <a:gd name="connsiteY0" fmla="*/ 0 h 6392436"/>
              <a:gd name="connsiteX1" fmla="*/ 1073651 w 5980180"/>
              <a:gd name="connsiteY1" fmla="*/ 66755 h 6392436"/>
              <a:gd name="connsiteX2" fmla="*/ 0 w 5980180"/>
              <a:gd name="connsiteY2" fmla="*/ 4663064 h 6392436"/>
              <a:gd name="connsiteX3" fmla="*/ 5980180 w 5980180"/>
              <a:gd name="connsiteY3" fmla="*/ 0 h 6392436"/>
              <a:gd name="connsiteX0" fmla="*/ 1729409 w 5946802"/>
              <a:gd name="connsiteY0" fmla="*/ 4629699 h 6359058"/>
              <a:gd name="connsiteX1" fmla="*/ 38 w 5946802"/>
              <a:gd name="connsiteY1" fmla="*/ 4629699 h 6359058"/>
              <a:gd name="connsiteX2" fmla="*/ 38 w 5946802"/>
              <a:gd name="connsiteY2" fmla="*/ 6359058 h 6359058"/>
              <a:gd name="connsiteX3" fmla="*/ 1729409 w 5946802"/>
              <a:gd name="connsiteY3" fmla="*/ 6359058 h 6359058"/>
              <a:gd name="connsiteX4" fmla="*/ 1729409 w 5946802"/>
              <a:gd name="connsiteY4" fmla="*/ 4629699 h 6359058"/>
              <a:gd name="connsiteX0" fmla="*/ 5946802 w 5946802"/>
              <a:gd name="connsiteY0" fmla="*/ 0 h 6359058"/>
              <a:gd name="connsiteX1" fmla="*/ 1073651 w 5946802"/>
              <a:gd name="connsiteY1" fmla="*/ 33377 h 6359058"/>
              <a:gd name="connsiteX2" fmla="*/ 0 w 5946802"/>
              <a:gd name="connsiteY2" fmla="*/ 4629686 h 6359058"/>
              <a:gd name="connsiteX3" fmla="*/ 5946802 w 5946802"/>
              <a:gd name="connsiteY3" fmla="*/ 0 h 6359058"/>
              <a:gd name="connsiteX0" fmla="*/ 1729409 w 5946802"/>
              <a:gd name="connsiteY0" fmla="*/ 4629699 h 6359058"/>
              <a:gd name="connsiteX1" fmla="*/ 38 w 5946802"/>
              <a:gd name="connsiteY1" fmla="*/ 4629699 h 6359058"/>
              <a:gd name="connsiteX2" fmla="*/ 38 w 5946802"/>
              <a:gd name="connsiteY2" fmla="*/ 6359058 h 6359058"/>
              <a:gd name="connsiteX3" fmla="*/ 1729409 w 5946802"/>
              <a:gd name="connsiteY3" fmla="*/ 6359058 h 6359058"/>
              <a:gd name="connsiteX4" fmla="*/ 1729409 w 5946802"/>
              <a:gd name="connsiteY4" fmla="*/ 4629699 h 6359058"/>
              <a:gd name="connsiteX0" fmla="*/ 5946802 w 5946802"/>
              <a:gd name="connsiteY0" fmla="*/ 0 h 6359058"/>
              <a:gd name="connsiteX1" fmla="*/ 1090340 w 5946802"/>
              <a:gd name="connsiteY1" fmla="*/ 16688 h 6359058"/>
              <a:gd name="connsiteX2" fmla="*/ 0 w 5946802"/>
              <a:gd name="connsiteY2" fmla="*/ 4629686 h 6359058"/>
              <a:gd name="connsiteX3" fmla="*/ 5946802 w 5946802"/>
              <a:gd name="connsiteY3" fmla="*/ 0 h 6359058"/>
              <a:gd name="connsiteX0" fmla="*/ 1729409 w 5946802"/>
              <a:gd name="connsiteY0" fmla="*/ 4857938 h 6587297"/>
              <a:gd name="connsiteX1" fmla="*/ 38 w 5946802"/>
              <a:gd name="connsiteY1" fmla="*/ 4857938 h 6587297"/>
              <a:gd name="connsiteX2" fmla="*/ 38 w 5946802"/>
              <a:gd name="connsiteY2" fmla="*/ 6587297 h 6587297"/>
              <a:gd name="connsiteX3" fmla="*/ 1729409 w 5946802"/>
              <a:gd name="connsiteY3" fmla="*/ 6587297 h 6587297"/>
              <a:gd name="connsiteX4" fmla="*/ 1729409 w 5946802"/>
              <a:gd name="connsiteY4" fmla="*/ 4857938 h 6587297"/>
              <a:gd name="connsiteX0" fmla="*/ 5946802 w 5946802"/>
              <a:gd name="connsiteY0" fmla="*/ 228239 h 6587297"/>
              <a:gd name="connsiteX1" fmla="*/ 1125508 w 5946802"/>
              <a:gd name="connsiteY1" fmla="*/ 0 h 6587297"/>
              <a:gd name="connsiteX2" fmla="*/ 0 w 5946802"/>
              <a:gd name="connsiteY2" fmla="*/ 4857925 h 6587297"/>
              <a:gd name="connsiteX3" fmla="*/ 5946802 w 5946802"/>
              <a:gd name="connsiteY3" fmla="*/ 228239 h 6587297"/>
              <a:gd name="connsiteX0" fmla="*/ 1729409 w 5946802"/>
              <a:gd name="connsiteY0" fmla="*/ 4886288 h 6615647"/>
              <a:gd name="connsiteX1" fmla="*/ 38 w 5946802"/>
              <a:gd name="connsiteY1" fmla="*/ 4886288 h 6615647"/>
              <a:gd name="connsiteX2" fmla="*/ 38 w 5946802"/>
              <a:gd name="connsiteY2" fmla="*/ 6615647 h 6615647"/>
              <a:gd name="connsiteX3" fmla="*/ 1729409 w 5946802"/>
              <a:gd name="connsiteY3" fmla="*/ 6615647 h 6615647"/>
              <a:gd name="connsiteX4" fmla="*/ 1729409 w 5946802"/>
              <a:gd name="connsiteY4" fmla="*/ 4886288 h 6615647"/>
              <a:gd name="connsiteX0" fmla="*/ 5946802 w 5946802"/>
              <a:gd name="connsiteY0" fmla="*/ 0 h 6615647"/>
              <a:gd name="connsiteX1" fmla="*/ 1125508 w 5946802"/>
              <a:gd name="connsiteY1" fmla="*/ 28350 h 6615647"/>
              <a:gd name="connsiteX2" fmla="*/ 0 w 5946802"/>
              <a:gd name="connsiteY2" fmla="*/ 4886275 h 6615647"/>
              <a:gd name="connsiteX3" fmla="*/ 5946802 w 5946802"/>
              <a:gd name="connsiteY3" fmla="*/ 0 h 6615647"/>
            </a:gdLst>
            <a:ahLst/>
            <a:cxnLst>
              <a:cxn ang="0">
                <a:pos x="connsiteX0" y="connsiteY0"/>
              </a:cxn>
              <a:cxn ang="0">
                <a:pos x="connsiteX1" y="connsiteY1"/>
              </a:cxn>
              <a:cxn ang="0">
                <a:pos x="connsiteX2" y="connsiteY2"/>
              </a:cxn>
              <a:cxn ang="0">
                <a:pos x="connsiteX3" y="connsiteY3"/>
              </a:cxn>
            </a:cxnLst>
            <a:rect l="l" t="t" r="r" b="b"/>
            <a:pathLst>
              <a:path w="5946802" h="6615647">
                <a:moveTo>
                  <a:pt x="1729409" y="4886288"/>
                </a:moveTo>
                <a:lnTo>
                  <a:pt x="38" y="4886288"/>
                </a:lnTo>
                <a:lnTo>
                  <a:pt x="38" y="6615647"/>
                </a:lnTo>
                <a:lnTo>
                  <a:pt x="1729409" y="6615647"/>
                </a:lnTo>
                <a:lnTo>
                  <a:pt x="1729409" y="4886288"/>
                </a:lnTo>
                <a:close/>
              </a:path>
              <a:path w="5946802" h="6615647">
                <a:moveTo>
                  <a:pt x="5946802" y="0"/>
                </a:moveTo>
                <a:lnTo>
                  <a:pt x="1125508" y="28350"/>
                </a:lnTo>
                <a:lnTo>
                  <a:pt x="0" y="4886275"/>
                </a:lnTo>
                <a:lnTo>
                  <a:pt x="5946802" y="0"/>
                </a:lnTo>
                <a:close/>
              </a:path>
            </a:pathLst>
          </a:custGeom>
          <a:solidFill>
            <a:schemeClr val="bg2"/>
          </a:solidFill>
          <a:ln>
            <a:noFill/>
          </a:ln>
        </p:spPr>
        <p:txBody>
          <a:bodyPr wrap="square" lIns="0" tIns="0" rIns="0" bIns="0" rtlCol="0"/>
          <a:lstStyle/>
          <a:p>
            <a:endParaRPr sz="1350" b="0" i="0" dirty="0">
              <a:solidFill>
                <a:schemeClr val="tx1"/>
              </a:solidFill>
              <a:latin typeface="Arial Regular"/>
            </a:endParaRPr>
          </a:p>
        </p:txBody>
      </p:sp>
      <p:sp>
        <p:nvSpPr>
          <p:cNvPr id="8" name="object 16">
            <a:extLst>
              <a:ext uri="{FF2B5EF4-FFF2-40B4-BE49-F238E27FC236}">
                <a16:creationId xmlns:a16="http://schemas.microsoft.com/office/drawing/2014/main" id="{CBE6299D-BFFE-4646-A7BE-3C163B179380}"/>
              </a:ext>
            </a:extLst>
          </p:cNvPr>
          <p:cNvSpPr txBox="1"/>
          <p:nvPr/>
        </p:nvSpPr>
        <p:spPr>
          <a:xfrm>
            <a:off x="6210300" y="4800600"/>
            <a:ext cx="2663208" cy="184666"/>
          </a:xfrm>
          <a:prstGeom prst="rect">
            <a:avLst/>
          </a:prstGeom>
        </p:spPr>
        <p:txBody>
          <a:bodyPr vert="horz" wrap="square" lIns="54000" tIns="0" rIns="0" bIns="0" rtlCol="0">
            <a:spAutoFit/>
          </a:bodyPr>
          <a:lstStyle/>
          <a:p>
            <a:pPr marL="9525">
              <a:lnSpc>
                <a:spcPct val="100000"/>
              </a:lnSpc>
              <a:spcBef>
                <a:spcPts val="75"/>
              </a:spcBef>
            </a:pPr>
            <a:r>
              <a:rPr sz="1200" b="1" dirty="0">
                <a:solidFill>
                  <a:schemeClr val="tx1"/>
                </a:solidFill>
                <a:latin typeface="Arial"/>
                <a:cs typeface="Arial"/>
              </a:rPr>
              <a:t>Social</a:t>
            </a:r>
            <a:r>
              <a:rPr lang="en-US" sz="1200" b="1" dirty="0">
                <a:solidFill>
                  <a:schemeClr val="tx1"/>
                </a:solidFill>
                <a:latin typeface="Arial"/>
                <a:cs typeface="Arial"/>
              </a:rPr>
              <a:t> media</a:t>
            </a:r>
            <a:r>
              <a:rPr sz="1200" b="1" spc="-60" dirty="0">
                <a:solidFill>
                  <a:schemeClr val="tx1"/>
                </a:solidFill>
                <a:latin typeface="Arial"/>
                <a:cs typeface="Arial"/>
              </a:rPr>
              <a:t> </a:t>
            </a:r>
            <a:r>
              <a:rPr sz="1200" b="1" spc="-4" dirty="0">
                <a:solidFill>
                  <a:schemeClr val="tx1"/>
                </a:solidFill>
                <a:latin typeface="Arial"/>
                <a:cs typeface="Arial"/>
              </a:rPr>
              <a:t>accounts:</a:t>
            </a:r>
            <a:endParaRPr sz="1200" dirty="0">
              <a:solidFill>
                <a:schemeClr val="tx1"/>
              </a:solidFill>
              <a:latin typeface="Arial"/>
              <a:cs typeface="Arial"/>
            </a:endParaRPr>
          </a:p>
        </p:txBody>
      </p:sp>
      <p:sp>
        <p:nvSpPr>
          <p:cNvPr id="9" name="Text Placeholder 2">
            <a:extLst>
              <a:ext uri="{FF2B5EF4-FFF2-40B4-BE49-F238E27FC236}">
                <a16:creationId xmlns:a16="http://schemas.microsoft.com/office/drawing/2014/main" id="{3E750DBF-5BBA-A54A-A834-E021D24C6744}"/>
              </a:ext>
            </a:extLst>
          </p:cNvPr>
          <p:cNvSpPr>
            <a:spLocks noGrp="1"/>
          </p:cNvSpPr>
          <p:nvPr>
            <p:ph type="body" sz="quarter" idx="19" hasCustomPrompt="1"/>
          </p:nvPr>
        </p:nvSpPr>
        <p:spPr>
          <a:xfrm>
            <a:off x="6210300" y="1428751"/>
            <a:ext cx="5600700" cy="813026"/>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0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yoursurname</a:t>
            </a:r>
            <a:r>
              <a:rPr lang="en-GB" dirty="0"/>
              <a:t>@</a:t>
            </a:r>
            <a:r>
              <a:rPr lang="en-GB" dirty="0" err="1"/>
              <a:t>skoltech.ru</a:t>
            </a:r>
            <a:r>
              <a:rPr lang="ru-RU" dirty="0"/>
              <a:t> </a:t>
            </a:r>
            <a:r>
              <a:rPr lang="en-US" dirty="0" err="1"/>
              <a:t>yoursurname</a:t>
            </a:r>
            <a:r>
              <a:rPr lang="en-GB" dirty="0"/>
              <a:t>@</a:t>
            </a:r>
            <a:r>
              <a:rPr lang="en-GB" dirty="0" err="1"/>
              <a:t>skoltech.ru</a:t>
            </a:r>
            <a:endParaRPr lang="en-GB" dirty="0"/>
          </a:p>
        </p:txBody>
      </p:sp>
      <p:sp>
        <p:nvSpPr>
          <p:cNvPr id="10" name="Text Placeholder 2">
            <a:extLst>
              <a:ext uri="{FF2B5EF4-FFF2-40B4-BE49-F238E27FC236}">
                <a16:creationId xmlns:a16="http://schemas.microsoft.com/office/drawing/2014/main" id="{B1725DAC-D807-3E48-A791-9F67A9113C92}"/>
              </a:ext>
            </a:extLst>
          </p:cNvPr>
          <p:cNvSpPr>
            <a:spLocks noGrp="1"/>
          </p:cNvSpPr>
          <p:nvPr>
            <p:ph type="body" sz="quarter" idx="21" hasCustomPrompt="1"/>
          </p:nvPr>
        </p:nvSpPr>
        <p:spPr>
          <a:xfrm>
            <a:off x="6210301" y="2628900"/>
            <a:ext cx="5597486" cy="800100"/>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3000" b="1">
                <a:solidFill>
                  <a:schemeClr val="tx1"/>
                </a:solidFill>
                <a:latin typeface="Arial" panose="020B0604020202020204" pitchFamily="34" charset="0"/>
                <a:cs typeface="Arial" panose="020B0604020202020204" pitchFamily="34" charset="0"/>
              </a:defRPr>
            </a:lvl1pPr>
          </a:lstStyle>
          <a:p>
            <a:pPr lvl="0"/>
            <a:r>
              <a:rPr lang="en-GB" dirty="0"/>
              <a:t>+7</a:t>
            </a:r>
            <a:r>
              <a:rPr lang="en-GB" spc="-38" dirty="0"/>
              <a:t> </a:t>
            </a:r>
            <a:r>
              <a:rPr lang="en-GB" spc="-4" dirty="0"/>
              <a:t>XXX</a:t>
            </a:r>
            <a:r>
              <a:rPr lang="en-GB" spc="-38" dirty="0"/>
              <a:t> </a:t>
            </a:r>
            <a:r>
              <a:rPr lang="en-GB" spc="-4" dirty="0"/>
              <a:t>XXX-XX-XX</a:t>
            </a:r>
            <a:r>
              <a:rPr lang="ru-RU" spc="-4" dirty="0"/>
              <a:t> </a:t>
            </a:r>
            <a:r>
              <a:rPr lang="en-US" spc="-4" dirty="0" err="1"/>
              <a:t>ext</a:t>
            </a:r>
            <a:r>
              <a:rPr lang="ru-RU" spc="-4" dirty="0"/>
              <a:t>.</a:t>
            </a:r>
            <a:r>
              <a:rPr lang="en-US" spc="-4" dirty="0"/>
              <a:t> XXXX </a:t>
            </a:r>
            <a:r>
              <a:rPr lang="en-GB" dirty="0"/>
              <a:t>+7</a:t>
            </a:r>
            <a:r>
              <a:rPr lang="en-GB" spc="-38" dirty="0"/>
              <a:t> </a:t>
            </a:r>
            <a:r>
              <a:rPr lang="en-GB" spc="-4" dirty="0"/>
              <a:t>XXX</a:t>
            </a:r>
            <a:r>
              <a:rPr lang="en-GB" spc="-38" dirty="0"/>
              <a:t> </a:t>
            </a:r>
            <a:r>
              <a:rPr lang="en-GB" spc="-4" dirty="0"/>
              <a:t>XXX-XX-XX  </a:t>
            </a:r>
            <a:endParaRPr lang="x-none" dirty="0"/>
          </a:p>
        </p:txBody>
      </p:sp>
      <p:sp>
        <p:nvSpPr>
          <p:cNvPr id="11" name="Text Placeholder 2">
            <a:extLst>
              <a:ext uri="{FF2B5EF4-FFF2-40B4-BE49-F238E27FC236}">
                <a16:creationId xmlns:a16="http://schemas.microsoft.com/office/drawing/2014/main" id="{F7BC8889-37E9-494D-8117-ABFB1CF17425}"/>
              </a:ext>
            </a:extLst>
          </p:cNvPr>
          <p:cNvSpPr>
            <a:spLocks noGrp="1"/>
          </p:cNvSpPr>
          <p:nvPr>
            <p:ph type="body" sz="quarter" idx="23" hasCustomPrompt="1"/>
          </p:nvPr>
        </p:nvSpPr>
        <p:spPr>
          <a:xfrm>
            <a:off x="6210300" y="3886200"/>
            <a:ext cx="5600700" cy="342900"/>
          </a:xfrm>
          <a:prstGeom prst="rect">
            <a:avLst/>
          </a:prstGeom>
        </p:spPr>
        <p:txBody>
          <a:bodyPr lIns="72000" tIns="0" rIns="0" bIns="0"/>
          <a:lstStyle>
            <a:lvl1pPr marL="0" indent="0">
              <a:spcBef>
                <a:spcPts val="375"/>
              </a:spcBef>
              <a:buNone/>
              <a:defRPr sz="3000" b="1">
                <a:solidFill>
                  <a:schemeClr val="tx1"/>
                </a:solidFill>
                <a:latin typeface="Arial" panose="020B0604020202020204" pitchFamily="34" charset="0"/>
                <a:cs typeface="Arial" panose="020B0604020202020204" pitchFamily="34" charset="0"/>
              </a:defRPr>
            </a:lvl1pPr>
          </a:lstStyle>
          <a:p>
            <a:pPr lvl="0"/>
            <a:r>
              <a:rPr lang="en-US" dirty="0" err="1"/>
              <a:t>www.personalwebsite.ru</a:t>
            </a:r>
            <a:endParaRPr lang="x-none" dirty="0"/>
          </a:p>
        </p:txBody>
      </p:sp>
      <p:sp>
        <p:nvSpPr>
          <p:cNvPr id="12" name="Text Placeholder 2">
            <a:extLst>
              <a:ext uri="{FF2B5EF4-FFF2-40B4-BE49-F238E27FC236}">
                <a16:creationId xmlns:a16="http://schemas.microsoft.com/office/drawing/2014/main" id="{32018EBF-7277-6945-BA05-6FB0CC50CF80}"/>
              </a:ext>
            </a:extLst>
          </p:cNvPr>
          <p:cNvSpPr>
            <a:spLocks noGrp="1"/>
          </p:cNvSpPr>
          <p:nvPr>
            <p:ph type="body" sz="quarter" idx="24" hasCustomPrompt="1"/>
          </p:nvPr>
        </p:nvSpPr>
        <p:spPr>
          <a:xfrm>
            <a:off x="381001" y="1428750"/>
            <a:ext cx="4629149" cy="3128261"/>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33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n-GB" dirty="0"/>
              <a:t>Occupation</a:t>
            </a:r>
            <a:endParaRPr lang="x-none" dirty="0"/>
          </a:p>
        </p:txBody>
      </p:sp>
      <p:sp>
        <p:nvSpPr>
          <p:cNvPr id="13" name="Text Placeholder 37">
            <a:extLst>
              <a:ext uri="{FF2B5EF4-FFF2-40B4-BE49-F238E27FC236}">
                <a16:creationId xmlns:a16="http://schemas.microsoft.com/office/drawing/2014/main" id="{8A22E481-4E02-2347-95A6-6933F1C66DB8}"/>
              </a:ext>
            </a:extLst>
          </p:cNvPr>
          <p:cNvSpPr>
            <a:spLocks noGrp="1"/>
          </p:cNvSpPr>
          <p:nvPr>
            <p:ph type="body" sz="quarter" idx="27" hasCustomPrompt="1"/>
          </p:nvPr>
        </p:nvSpPr>
        <p:spPr>
          <a:xfrm>
            <a:off x="6210300"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4" name="Text Placeholder 37">
            <a:extLst>
              <a:ext uri="{FF2B5EF4-FFF2-40B4-BE49-F238E27FC236}">
                <a16:creationId xmlns:a16="http://schemas.microsoft.com/office/drawing/2014/main" id="{0E60D268-EBF6-7146-9B8D-C897F3B7B097}"/>
              </a:ext>
            </a:extLst>
          </p:cNvPr>
          <p:cNvSpPr>
            <a:spLocks noGrp="1"/>
          </p:cNvSpPr>
          <p:nvPr>
            <p:ph type="body" sz="quarter" idx="28" hasCustomPrompt="1"/>
          </p:nvPr>
        </p:nvSpPr>
        <p:spPr>
          <a:xfrm>
            <a:off x="6210300"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5" name="Text Placeholder 37">
            <a:extLst>
              <a:ext uri="{FF2B5EF4-FFF2-40B4-BE49-F238E27FC236}">
                <a16:creationId xmlns:a16="http://schemas.microsoft.com/office/drawing/2014/main" id="{724F640D-8327-5348-82D3-283B91589516}"/>
              </a:ext>
            </a:extLst>
          </p:cNvPr>
          <p:cNvSpPr>
            <a:spLocks noGrp="1"/>
          </p:cNvSpPr>
          <p:nvPr>
            <p:ph type="body" sz="quarter" idx="13" hasCustomPrompt="1"/>
          </p:nvPr>
        </p:nvSpPr>
        <p:spPr>
          <a:xfrm>
            <a:off x="6210300"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6" name="Text Placeholder 37">
            <a:extLst>
              <a:ext uri="{FF2B5EF4-FFF2-40B4-BE49-F238E27FC236}">
                <a16:creationId xmlns:a16="http://schemas.microsoft.com/office/drawing/2014/main" id="{F734F46A-A23D-F247-8AA8-89FBB965BB51}"/>
              </a:ext>
            </a:extLst>
          </p:cNvPr>
          <p:cNvSpPr>
            <a:spLocks noGrp="1"/>
          </p:cNvSpPr>
          <p:nvPr>
            <p:ph type="body" sz="quarter" idx="26" hasCustomPrompt="1"/>
          </p:nvPr>
        </p:nvSpPr>
        <p:spPr>
          <a:xfrm>
            <a:off x="6210300"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7" name="Text Placeholder 37">
            <a:extLst>
              <a:ext uri="{FF2B5EF4-FFF2-40B4-BE49-F238E27FC236}">
                <a16:creationId xmlns:a16="http://schemas.microsoft.com/office/drawing/2014/main" id="{A6813EC4-B30E-C041-B307-33E972DBEE60}"/>
              </a:ext>
            </a:extLst>
          </p:cNvPr>
          <p:cNvSpPr>
            <a:spLocks noGrp="1"/>
          </p:cNvSpPr>
          <p:nvPr>
            <p:ph type="body" sz="quarter" idx="29" hasCustomPrompt="1"/>
          </p:nvPr>
        </p:nvSpPr>
        <p:spPr>
          <a:xfrm>
            <a:off x="8153400"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8" name="Text Placeholder 37">
            <a:extLst>
              <a:ext uri="{FF2B5EF4-FFF2-40B4-BE49-F238E27FC236}">
                <a16:creationId xmlns:a16="http://schemas.microsoft.com/office/drawing/2014/main" id="{780951C3-7C2F-524F-BCE1-E0E97DE0051E}"/>
              </a:ext>
            </a:extLst>
          </p:cNvPr>
          <p:cNvSpPr>
            <a:spLocks noGrp="1"/>
          </p:cNvSpPr>
          <p:nvPr>
            <p:ph type="body" sz="quarter" idx="30" hasCustomPrompt="1"/>
          </p:nvPr>
        </p:nvSpPr>
        <p:spPr>
          <a:xfrm>
            <a:off x="8153400"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9" name="Text Placeholder 37">
            <a:extLst>
              <a:ext uri="{FF2B5EF4-FFF2-40B4-BE49-F238E27FC236}">
                <a16:creationId xmlns:a16="http://schemas.microsoft.com/office/drawing/2014/main" id="{D8147C50-6C33-B64D-8401-3164DE2C448D}"/>
              </a:ext>
            </a:extLst>
          </p:cNvPr>
          <p:cNvSpPr>
            <a:spLocks noGrp="1"/>
          </p:cNvSpPr>
          <p:nvPr>
            <p:ph type="body" sz="quarter" idx="31" hasCustomPrompt="1"/>
          </p:nvPr>
        </p:nvSpPr>
        <p:spPr>
          <a:xfrm>
            <a:off x="8153400"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0" name="Text Placeholder 37">
            <a:extLst>
              <a:ext uri="{FF2B5EF4-FFF2-40B4-BE49-F238E27FC236}">
                <a16:creationId xmlns:a16="http://schemas.microsoft.com/office/drawing/2014/main" id="{4A8C4FCB-9CB8-4C4F-855A-EC92FE258D1E}"/>
              </a:ext>
            </a:extLst>
          </p:cNvPr>
          <p:cNvSpPr>
            <a:spLocks noGrp="1"/>
          </p:cNvSpPr>
          <p:nvPr>
            <p:ph type="body" sz="quarter" idx="32" hasCustomPrompt="1"/>
          </p:nvPr>
        </p:nvSpPr>
        <p:spPr>
          <a:xfrm>
            <a:off x="8153400"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1" name="Text Placeholder 37">
            <a:extLst>
              <a:ext uri="{FF2B5EF4-FFF2-40B4-BE49-F238E27FC236}">
                <a16:creationId xmlns:a16="http://schemas.microsoft.com/office/drawing/2014/main" id="{8E71B473-80DB-5A4F-99DE-BD7AFCF2E4B6}"/>
              </a:ext>
            </a:extLst>
          </p:cNvPr>
          <p:cNvSpPr>
            <a:spLocks noGrp="1"/>
          </p:cNvSpPr>
          <p:nvPr>
            <p:ph type="body" sz="quarter" idx="33" hasCustomPrompt="1"/>
          </p:nvPr>
        </p:nvSpPr>
        <p:spPr>
          <a:xfrm>
            <a:off x="10096501"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2" name="Text Placeholder 37">
            <a:extLst>
              <a:ext uri="{FF2B5EF4-FFF2-40B4-BE49-F238E27FC236}">
                <a16:creationId xmlns:a16="http://schemas.microsoft.com/office/drawing/2014/main" id="{5C6FD484-DB4C-7946-B8F1-68A1A37A3164}"/>
              </a:ext>
            </a:extLst>
          </p:cNvPr>
          <p:cNvSpPr>
            <a:spLocks noGrp="1"/>
          </p:cNvSpPr>
          <p:nvPr>
            <p:ph type="body" sz="quarter" idx="34" hasCustomPrompt="1"/>
          </p:nvPr>
        </p:nvSpPr>
        <p:spPr>
          <a:xfrm>
            <a:off x="10096501"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3" name="Text Placeholder 37">
            <a:extLst>
              <a:ext uri="{FF2B5EF4-FFF2-40B4-BE49-F238E27FC236}">
                <a16:creationId xmlns:a16="http://schemas.microsoft.com/office/drawing/2014/main" id="{66827F57-B886-1B48-91D3-70D717166CDF}"/>
              </a:ext>
            </a:extLst>
          </p:cNvPr>
          <p:cNvSpPr>
            <a:spLocks noGrp="1"/>
          </p:cNvSpPr>
          <p:nvPr>
            <p:ph type="body" sz="quarter" idx="35" hasCustomPrompt="1"/>
          </p:nvPr>
        </p:nvSpPr>
        <p:spPr>
          <a:xfrm>
            <a:off x="10096501"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4" name="Text Placeholder 37">
            <a:extLst>
              <a:ext uri="{FF2B5EF4-FFF2-40B4-BE49-F238E27FC236}">
                <a16:creationId xmlns:a16="http://schemas.microsoft.com/office/drawing/2014/main" id="{1C7A9FAA-D3E7-0E42-8964-0C151ABCE60A}"/>
              </a:ext>
            </a:extLst>
          </p:cNvPr>
          <p:cNvSpPr>
            <a:spLocks noGrp="1"/>
          </p:cNvSpPr>
          <p:nvPr>
            <p:ph type="body" sz="quarter" idx="36" hasCustomPrompt="1"/>
          </p:nvPr>
        </p:nvSpPr>
        <p:spPr>
          <a:xfrm>
            <a:off x="10096501"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1000" y="228600"/>
            <a:ext cx="4629150" cy="971550"/>
          </a:xfrm>
        </p:spPr>
        <p:txBody>
          <a:bodyPr>
            <a:normAutofit/>
          </a:bodyPr>
          <a:lstStyle>
            <a:lvl1pPr>
              <a:defRPr sz="3300">
                <a:solidFill>
                  <a:schemeClr val="tx1"/>
                </a:solidFill>
              </a:defRPr>
            </a:lvl1pPr>
          </a:lstStyle>
          <a:p>
            <a:pPr lvl="0"/>
            <a:r>
              <a:rPr lang="en-US" dirty="0"/>
              <a:t>Name Surname</a:t>
            </a:r>
            <a:endParaRPr lang="x-none" dirty="0"/>
          </a:p>
        </p:txBody>
      </p:sp>
      <p:sp>
        <p:nvSpPr>
          <p:cNvPr id="44" name="object 17">
            <a:extLst>
              <a:ext uri="{FF2B5EF4-FFF2-40B4-BE49-F238E27FC236}">
                <a16:creationId xmlns:a16="http://schemas.microsoft.com/office/drawing/2014/main" id="{51E8B22F-05FC-8547-ADA1-DCCB36F07549}"/>
              </a:ext>
            </a:extLst>
          </p:cNvPr>
          <p:cNvSpPr txBox="1"/>
          <p:nvPr/>
        </p:nvSpPr>
        <p:spPr>
          <a:xfrm>
            <a:off x="6231255" y="228600"/>
            <a:ext cx="950595" cy="184666"/>
          </a:xfrm>
          <a:prstGeom prst="rect">
            <a:avLst/>
          </a:prstGeom>
        </p:spPr>
        <p:txBody>
          <a:bodyPr vert="horz" wrap="square" lIns="54000" tIns="0" rIns="0" bIns="0" rtlCol="0">
            <a:spAutoFit/>
          </a:bodyPr>
          <a:lstStyle/>
          <a:p>
            <a:pPr marL="9525">
              <a:lnSpc>
                <a:spcPct val="100000"/>
              </a:lnSpc>
              <a:spcBef>
                <a:spcPts val="75"/>
              </a:spcBef>
            </a:pPr>
            <a:r>
              <a:rPr sz="1200" b="1" spc="-4" dirty="0">
                <a:solidFill>
                  <a:schemeClr val="tx1"/>
                </a:solidFill>
                <a:latin typeface="Arial"/>
                <a:cs typeface="Arial"/>
              </a:rPr>
              <a:t>Contacts:</a:t>
            </a:r>
            <a:endParaRPr sz="1200" dirty="0">
              <a:solidFill>
                <a:schemeClr val="tx1"/>
              </a:solidFill>
              <a:latin typeface="Arial"/>
              <a:cs typeface="Arial"/>
            </a:endParaRPr>
          </a:p>
        </p:txBody>
      </p:sp>
      <p:grpSp>
        <p:nvGrpSpPr>
          <p:cNvPr id="25" name="Group 24">
            <a:extLst>
              <a:ext uri="{FF2B5EF4-FFF2-40B4-BE49-F238E27FC236}">
                <a16:creationId xmlns:a16="http://schemas.microsoft.com/office/drawing/2014/main" id="{D27C142C-2757-9C42-A67E-DB693A27E164}"/>
              </a:ext>
            </a:extLst>
          </p:cNvPr>
          <p:cNvGrpSpPr/>
          <p:nvPr/>
        </p:nvGrpSpPr>
        <p:grpSpPr>
          <a:xfrm>
            <a:off x="10839450" y="6410620"/>
            <a:ext cx="971550" cy="161630"/>
            <a:chOff x="14294536" y="8436933"/>
            <a:chExt cx="1501942" cy="249867"/>
          </a:xfrm>
          <a:solidFill>
            <a:schemeClr val="bg1"/>
          </a:solidFill>
        </p:grpSpPr>
        <p:sp>
          <p:nvSpPr>
            <p:cNvPr id="26" name="object 2">
              <a:extLst>
                <a:ext uri="{FF2B5EF4-FFF2-40B4-BE49-F238E27FC236}">
                  <a16:creationId xmlns:a16="http://schemas.microsoft.com/office/drawing/2014/main" id="{E099BFBD-2C5F-4D4C-B874-D4581F496BA7}"/>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7" name="object 3">
              <a:extLst>
                <a:ext uri="{FF2B5EF4-FFF2-40B4-BE49-F238E27FC236}">
                  <a16:creationId xmlns:a16="http://schemas.microsoft.com/office/drawing/2014/main" id="{4478F063-EBC8-A84F-B16F-9071A0835090}"/>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8" name="object 4">
              <a:extLst>
                <a:ext uri="{FF2B5EF4-FFF2-40B4-BE49-F238E27FC236}">
                  <a16:creationId xmlns:a16="http://schemas.microsoft.com/office/drawing/2014/main" id="{59E33D54-B3E6-8247-BFA4-0C870B99791A}"/>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9" name="object 5">
              <a:extLst>
                <a:ext uri="{FF2B5EF4-FFF2-40B4-BE49-F238E27FC236}">
                  <a16:creationId xmlns:a16="http://schemas.microsoft.com/office/drawing/2014/main" id="{22E450F4-68B7-804D-BF37-60A955C45EEE}"/>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0" name="object 6">
              <a:extLst>
                <a:ext uri="{FF2B5EF4-FFF2-40B4-BE49-F238E27FC236}">
                  <a16:creationId xmlns:a16="http://schemas.microsoft.com/office/drawing/2014/main" id="{6BC8DB15-7F3F-4A47-8868-2CAEF2D69DC1}"/>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1" name="object 7">
              <a:extLst>
                <a:ext uri="{FF2B5EF4-FFF2-40B4-BE49-F238E27FC236}">
                  <a16:creationId xmlns:a16="http://schemas.microsoft.com/office/drawing/2014/main" id="{EDDEA6D6-DB55-D94F-89AF-FF6E4C9FA40F}"/>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solidFill>
                  <a:schemeClr val="tx1"/>
                </a:solidFill>
                <a:latin typeface="Arial" panose="020B0604020202020204" pitchFamily="34" charset="0"/>
                <a:cs typeface="Arial" panose="020B0604020202020204" pitchFamily="34" charset="0"/>
              </a:endParaRPr>
            </a:p>
          </p:txBody>
        </p:sp>
        <p:sp>
          <p:nvSpPr>
            <p:cNvPr id="32" name="object 8">
              <a:extLst>
                <a:ext uri="{FF2B5EF4-FFF2-40B4-BE49-F238E27FC236}">
                  <a16:creationId xmlns:a16="http://schemas.microsoft.com/office/drawing/2014/main" id="{DD603E16-BA16-5E46-A23C-9E4CA96D49F3}"/>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3" name="object 9">
              <a:extLst>
                <a:ext uri="{FF2B5EF4-FFF2-40B4-BE49-F238E27FC236}">
                  <a16:creationId xmlns:a16="http://schemas.microsoft.com/office/drawing/2014/main" id="{B05952C6-D9E9-AB4A-9C68-8BD777CD90FB}"/>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550369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tacts + Photo">
    <p:spTree>
      <p:nvGrpSpPr>
        <p:cNvPr id="1" name=""/>
        <p:cNvGrpSpPr/>
        <p:nvPr/>
      </p:nvGrpSpPr>
      <p:grpSpPr>
        <a:xfrm>
          <a:off x="0" y="0"/>
          <a:ext cx="0" cy="0"/>
          <a:chOff x="0" y="0"/>
          <a:chExt cx="0" cy="0"/>
        </a:xfrm>
      </p:grpSpPr>
      <p:sp>
        <p:nvSpPr>
          <p:cNvPr id="45" name="object 3">
            <a:extLst>
              <a:ext uri="{FF2B5EF4-FFF2-40B4-BE49-F238E27FC236}">
                <a16:creationId xmlns:a16="http://schemas.microsoft.com/office/drawing/2014/main" id="{1C7DF6D4-8D7A-B645-B44B-0E963B975E68}"/>
              </a:ext>
            </a:extLst>
          </p:cNvPr>
          <p:cNvSpPr/>
          <p:nvPr/>
        </p:nvSpPr>
        <p:spPr>
          <a:xfrm>
            <a:off x="381001" y="-27122"/>
            <a:ext cx="5896641" cy="6593279"/>
          </a:xfrm>
          <a:custGeom>
            <a:avLst/>
            <a:gdLst>
              <a:gd name="connsiteX0" fmla="*/ 1729409 w 7899400"/>
              <a:gd name="connsiteY0" fmla="*/ 6949453 h 8678812"/>
              <a:gd name="connsiteX1" fmla="*/ 38 w 7899400"/>
              <a:gd name="connsiteY1" fmla="*/ 6949453 h 8678812"/>
              <a:gd name="connsiteX2" fmla="*/ 38 w 7899400"/>
              <a:gd name="connsiteY2" fmla="*/ 8678812 h 8678812"/>
              <a:gd name="connsiteX3" fmla="*/ 1729409 w 7899400"/>
              <a:gd name="connsiteY3" fmla="*/ 8678812 h 8678812"/>
              <a:gd name="connsiteX4" fmla="*/ 1729409 w 7899400"/>
              <a:gd name="connsiteY4" fmla="*/ 6949453 h 8678812"/>
              <a:gd name="connsiteX0" fmla="*/ 7899400 w 7899400"/>
              <a:gd name="connsiteY0" fmla="*/ 0 h 8678812"/>
              <a:gd name="connsiteX1" fmla="*/ 1040273 w 7899400"/>
              <a:gd name="connsiteY1" fmla="*/ 2353131 h 8678812"/>
              <a:gd name="connsiteX2" fmla="*/ 0 w 7899400"/>
              <a:gd name="connsiteY2" fmla="*/ 6949440 h 8678812"/>
              <a:gd name="connsiteX3" fmla="*/ 7899400 w 7899400"/>
              <a:gd name="connsiteY3" fmla="*/ 0 h 8678812"/>
              <a:gd name="connsiteX0" fmla="*/ 1729409 w 5980180"/>
              <a:gd name="connsiteY0" fmla="*/ 4663077 h 6392436"/>
              <a:gd name="connsiteX1" fmla="*/ 38 w 5980180"/>
              <a:gd name="connsiteY1" fmla="*/ 4663077 h 6392436"/>
              <a:gd name="connsiteX2" fmla="*/ 38 w 5980180"/>
              <a:gd name="connsiteY2" fmla="*/ 6392436 h 6392436"/>
              <a:gd name="connsiteX3" fmla="*/ 1729409 w 5980180"/>
              <a:gd name="connsiteY3" fmla="*/ 6392436 h 6392436"/>
              <a:gd name="connsiteX4" fmla="*/ 1729409 w 5980180"/>
              <a:gd name="connsiteY4" fmla="*/ 4663077 h 6392436"/>
              <a:gd name="connsiteX0" fmla="*/ 5980180 w 5980180"/>
              <a:gd name="connsiteY0" fmla="*/ 0 h 6392436"/>
              <a:gd name="connsiteX1" fmla="*/ 1040273 w 5980180"/>
              <a:gd name="connsiteY1" fmla="*/ 66755 h 6392436"/>
              <a:gd name="connsiteX2" fmla="*/ 0 w 5980180"/>
              <a:gd name="connsiteY2" fmla="*/ 4663064 h 6392436"/>
              <a:gd name="connsiteX3" fmla="*/ 5980180 w 5980180"/>
              <a:gd name="connsiteY3" fmla="*/ 0 h 6392436"/>
              <a:gd name="connsiteX0" fmla="*/ 1729409 w 5980180"/>
              <a:gd name="connsiteY0" fmla="*/ 4663077 h 6392436"/>
              <a:gd name="connsiteX1" fmla="*/ 38 w 5980180"/>
              <a:gd name="connsiteY1" fmla="*/ 4663077 h 6392436"/>
              <a:gd name="connsiteX2" fmla="*/ 38 w 5980180"/>
              <a:gd name="connsiteY2" fmla="*/ 6392436 h 6392436"/>
              <a:gd name="connsiteX3" fmla="*/ 1729409 w 5980180"/>
              <a:gd name="connsiteY3" fmla="*/ 6392436 h 6392436"/>
              <a:gd name="connsiteX4" fmla="*/ 1729409 w 5980180"/>
              <a:gd name="connsiteY4" fmla="*/ 4663077 h 6392436"/>
              <a:gd name="connsiteX0" fmla="*/ 5980180 w 5980180"/>
              <a:gd name="connsiteY0" fmla="*/ 0 h 6392436"/>
              <a:gd name="connsiteX1" fmla="*/ 1073651 w 5980180"/>
              <a:gd name="connsiteY1" fmla="*/ 66755 h 6392436"/>
              <a:gd name="connsiteX2" fmla="*/ 0 w 5980180"/>
              <a:gd name="connsiteY2" fmla="*/ 4663064 h 6392436"/>
              <a:gd name="connsiteX3" fmla="*/ 5980180 w 5980180"/>
              <a:gd name="connsiteY3" fmla="*/ 0 h 6392436"/>
              <a:gd name="connsiteX0" fmla="*/ 1729409 w 5946802"/>
              <a:gd name="connsiteY0" fmla="*/ 4629699 h 6359058"/>
              <a:gd name="connsiteX1" fmla="*/ 38 w 5946802"/>
              <a:gd name="connsiteY1" fmla="*/ 4629699 h 6359058"/>
              <a:gd name="connsiteX2" fmla="*/ 38 w 5946802"/>
              <a:gd name="connsiteY2" fmla="*/ 6359058 h 6359058"/>
              <a:gd name="connsiteX3" fmla="*/ 1729409 w 5946802"/>
              <a:gd name="connsiteY3" fmla="*/ 6359058 h 6359058"/>
              <a:gd name="connsiteX4" fmla="*/ 1729409 w 5946802"/>
              <a:gd name="connsiteY4" fmla="*/ 4629699 h 6359058"/>
              <a:gd name="connsiteX0" fmla="*/ 5946802 w 5946802"/>
              <a:gd name="connsiteY0" fmla="*/ 0 h 6359058"/>
              <a:gd name="connsiteX1" fmla="*/ 1073651 w 5946802"/>
              <a:gd name="connsiteY1" fmla="*/ 33377 h 6359058"/>
              <a:gd name="connsiteX2" fmla="*/ 0 w 5946802"/>
              <a:gd name="connsiteY2" fmla="*/ 4629686 h 6359058"/>
              <a:gd name="connsiteX3" fmla="*/ 5946802 w 5946802"/>
              <a:gd name="connsiteY3" fmla="*/ 0 h 6359058"/>
              <a:gd name="connsiteX0" fmla="*/ 1729409 w 5946802"/>
              <a:gd name="connsiteY0" fmla="*/ 4629699 h 6359058"/>
              <a:gd name="connsiteX1" fmla="*/ 38 w 5946802"/>
              <a:gd name="connsiteY1" fmla="*/ 4629699 h 6359058"/>
              <a:gd name="connsiteX2" fmla="*/ 38 w 5946802"/>
              <a:gd name="connsiteY2" fmla="*/ 6359058 h 6359058"/>
              <a:gd name="connsiteX3" fmla="*/ 1729409 w 5946802"/>
              <a:gd name="connsiteY3" fmla="*/ 6359058 h 6359058"/>
              <a:gd name="connsiteX4" fmla="*/ 1729409 w 5946802"/>
              <a:gd name="connsiteY4" fmla="*/ 4629699 h 6359058"/>
              <a:gd name="connsiteX0" fmla="*/ 5946802 w 5946802"/>
              <a:gd name="connsiteY0" fmla="*/ 0 h 6359058"/>
              <a:gd name="connsiteX1" fmla="*/ 1090340 w 5946802"/>
              <a:gd name="connsiteY1" fmla="*/ 16688 h 6359058"/>
              <a:gd name="connsiteX2" fmla="*/ 0 w 5946802"/>
              <a:gd name="connsiteY2" fmla="*/ 4629686 h 6359058"/>
              <a:gd name="connsiteX3" fmla="*/ 5946802 w 5946802"/>
              <a:gd name="connsiteY3" fmla="*/ 0 h 6359058"/>
              <a:gd name="connsiteX0" fmla="*/ 1729409 w 5946802"/>
              <a:gd name="connsiteY0" fmla="*/ 4857938 h 6587297"/>
              <a:gd name="connsiteX1" fmla="*/ 38 w 5946802"/>
              <a:gd name="connsiteY1" fmla="*/ 4857938 h 6587297"/>
              <a:gd name="connsiteX2" fmla="*/ 38 w 5946802"/>
              <a:gd name="connsiteY2" fmla="*/ 6587297 h 6587297"/>
              <a:gd name="connsiteX3" fmla="*/ 1729409 w 5946802"/>
              <a:gd name="connsiteY3" fmla="*/ 6587297 h 6587297"/>
              <a:gd name="connsiteX4" fmla="*/ 1729409 w 5946802"/>
              <a:gd name="connsiteY4" fmla="*/ 4857938 h 6587297"/>
              <a:gd name="connsiteX0" fmla="*/ 5946802 w 5946802"/>
              <a:gd name="connsiteY0" fmla="*/ 228239 h 6587297"/>
              <a:gd name="connsiteX1" fmla="*/ 1125508 w 5946802"/>
              <a:gd name="connsiteY1" fmla="*/ 0 h 6587297"/>
              <a:gd name="connsiteX2" fmla="*/ 0 w 5946802"/>
              <a:gd name="connsiteY2" fmla="*/ 4857925 h 6587297"/>
              <a:gd name="connsiteX3" fmla="*/ 5946802 w 5946802"/>
              <a:gd name="connsiteY3" fmla="*/ 228239 h 6587297"/>
              <a:gd name="connsiteX0" fmla="*/ 1729409 w 5946802"/>
              <a:gd name="connsiteY0" fmla="*/ 4886288 h 6615647"/>
              <a:gd name="connsiteX1" fmla="*/ 38 w 5946802"/>
              <a:gd name="connsiteY1" fmla="*/ 4886288 h 6615647"/>
              <a:gd name="connsiteX2" fmla="*/ 38 w 5946802"/>
              <a:gd name="connsiteY2" fmla="*/ 6615647 h 6615647"/>
              <a:gd name="connsiteX3" fmla="*/ 1729409 w 5946802"/>
              <a:gd name="connsiteY3" fmla="*/ 6615647 h 6615647"/>
              <a:gd name="connsiteX4" fmla="*/ 1729409 w 5946802"/>
              <a:gd name="connsiteY4" fmla="*/ 4886288 h 6615647"/>
              <a:gd name="connsiteX0" fmla="*/ 5946802 w 5946802"/>
              <a:gd name="connsiteY0" fmla="*/ 0 h 6615647"/>
              <a:gd name="connsiteX1" fmla="*/ 1125508 w 5946802"/>
              <a:gd name="connsiteY1" fmla="*/ 28350 h 6615647"/>
              <a:gd name="connsiteX2" fmla="*/ 0 w 5946802"/>
              <a:gd name="connsiteY2" fmla="*/ 4886275 h 6615647"/>
              <a:gd name="connsiteX3" fmla="*/ 5946802 w 5946802"/>
              <a:gd name="connsiteY3" fmla="*/ 0 h 6615647"/>
            </a:gdLst>
            <a:ahLst/>
            <a:cxnLst>
              <a:cxn ang="0">
                <a:pos x="connsiteX0" y="connsiteY0"/>
              </a:cxn>
              <a:cxn ang="0">
                <a:pos x="connsiteX1" y="connsiteY1"/>
              </a:cxn>
              <a:cxn ang="0">
                <a:pos x="connsiteX2" y="connsiteY2"/>
              </a:cxn>
              <a:cxn ang="0">
                <a:pos x="connsiteX3" y="connsiteY3"/>
              </a:cxn>
            </a:cxnLst>
            <a:rect l="l" t="t" r="r" b="b"/>
            <a:pathLst>
              <a:path w="5946802" h="6615647">
                <a:moveTo>
                  <a:pt x="1729409" y="4886288"/>
                </a:moveTo>
                <a:lnTo>
                  <a:pt x="38" y="4886288"/>
                </a:lnTo>
                <a:lnTo>
                  <a:pt x="38" y="6615647"/>
                </a:lnTo>
                <a:lnTo>
                  <a:pt x="1729409" y="6615647"/>
                </a:lnTo>
                <a:lnTo>
                  <a:pt x="1729409" y="4886288"/>
                </a:lnTo>
                <a:close/>
              </a:path>
              <a:path w="5946802" h="6615647">
                <a:moveTo>
                  <a:pt x="5946802" y="0"/>
                </a:moveTo>
                <a:lnTo>
                  <a:pt x="1125508" y="28350"/>
                </a:lnTo>
                <a:lnTo>
                  <a:pt x="0" y="4886275"/>
                </a:lnTo>
                <a:lnTo>
                  <a:pt x="5946802" y="0"/>
                </a:lnTo>
                <a:close/>
              </a:path>
            </a:pathLst>
          </a:custGeom>
          <a:solidFill>
            <a:schemeClr val="bg2"/>
          </a:solidFill>
          <a:ln>
            <a:noFill/>
          </a:ln>
        </p:spPr>
        <p:txBody>
          <a:bodyPr wrap="square" lIns="0" tIns="0" rIns="0" bIns="0" rtlCol="0"/>
          <a:lstStyle/>
          <a:p>
            <a:endParaRPr sz="1350" b="0" i="0" dirty="0">
              <a:solidFill>
                <a:schemeClr val="tx1"/>
              </a:solidFill>
              <a:latin typeface="Arial Regular"/>
            </a:endParaRPr>
          </a:p>
        </p:txBody>
      </p:sp>
      <p:sp>
        <p:nvSpPr>
          <p:cNvPr id="8" name="object 16">
            <a:extLst>
              <a:ext uri="{FF2B5EF4-FFF2-40B4-BE49-F238E27FC236}">
                <a16:creationId xmlns:a16="http://schemas.microsoft.com/office/drawing/2014/main" id="{CBE6299D-BFFE-4646-A7BE-3C163B179380}"/>
              </a:ext>
            </a:extLst>
          </p:cNvPr>
          <p:cNvSpPr txBox="1"/>
          <p:nvPr/>
        </p:nvSpPr>
        <p:spPr>
          <a:xfrm>
            <a:off x="6210300" y="4800600"/>
            <a:ext cx="2663208" cy="184666"/>
          </a:xfrm>
          <a:prstGeom prst="rect">
            <a:avLst/>
          </a:prstGeom>
        </p:spPr>
        <p:txBody>
          <a:bodyPr vert="horz" wrap="square" lIns="54000" tIns="0" rIns="0" bIns="0" rtlCol="0">
            <a:spAutoFit/>
          </a:bodyPr>
          <a:lstStyle/>
          <a:p>
            <a:pPr marL="9525">
              <a:lnSpc>
                <a:spcPct val="100000"/>
              </a:lnSpc>
              <a:spcBef>
                <a:spcPts val="75"/>
              </a:spcBef>
            </a:pPr>
            <a:r>
              <a:rPr sz="1200" b="1" dirty="0">
                <a:solidFill>
                  <a:schemeClr val="tx1"/>
                </a:solidFill>
                <a:latin typeface="Arial"/>
                <a:cs typeface="Arial"/>
              </a:rPr>
              <a:t>Social</a:t>
            </a:r>
            <a:r>
              <a:rPr lang="en-US" sz="1200" b="1" dirty="0">
                <a:solidFill>
                  <a:schemeClr val="tx1"/>
                </a:solidFill>
                <a:latin typeface="Arial"/>
                <a:cs typeface="Arial"/>
              </a:rPr>
              <a:t> media</a:t>
            </a:r>
            <a:r>
              <a:rPr sz="1200" b="1" spc="-60" dirty="0">
                <a:solidFill>
                  <a:schemeClr val="tx1"/>
                </a:solidFill>
                <a:latin typeface="Arial"/>
                <a:cs typeface="Arial"/>
              </a:rPr>
              <a:t> </a:t>
            </a:r>
            <a:r>
              <a:rPr sz="1200" b="1" spc="-4" dirty="0">
                <a:solidFill>
                  <a:schemeClr val="tx1"/>
                </a:solidFill>
                <a:latin typeface="Arial"/>
                <a:cs typeface="Arial"/>
              </a:rPr>
              <a:t>accounts:</a:t>
            </a:r>
            <a:endParaRPr sz="1200" dirty="0">
              <a:solidFill>
                <a:schemeClr val="tx1"/>
              </a:solidFill>
              <a:latin typeface="Arial"/>
              <a:cs typeface="Arial"/>
            </a:endParaRPr>
          </a:p>
        </p:txBody>
      </p:sp>
      <p:sp>
        <p:nvSpPr>
          <p:cNvPr id="9" name="Text Placeholder 2">
            <a:extLst>
              <a:ext uri="{FF2B5EF4-FFF2-40B4-BE49-F238E27FC236}">
                <a16:creationId xmlns:a16="http://schemas.microsoft.com/office/drawing/2014/main" id="{3E750DBF-5BBA-A54A-A834-E021D24C6744}"/>
              </a:ext>
            </a:extLst>
          </p:cNvPr>
          <p:cNvSpPr>
            <a:spLocks noGrp="1"/>
          </p:cNvSpPr>
          <p:nvPr>
            <p:ph type="body" sz="quarter" idx="19" hasCustomPrompt="1"/>
          </p:nvPr>
        </p:nvSpPr>
        <p:spPr>
          <a:xfrm>
            <a:off x="6210300" y="1428751"/>
            <a:ext cx="5600700" cy="813026"/>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0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yoursurname</a:t>
            </a:r>
            <a:r>
              <a:rPr lang="en-GB" dirty="0"/>
              <a:t>@</a:t>
            </a:r>
            <a:r>
              <a:rPr lang="en-GB" dirty="0" err="1"/>
              <a:t>skoltech.ru</a:t>
            </a:r>
            <a:r>
              <a:rPr lang="ru-RU" dirty="0"/>
              <a:t> </a:t>
            </a:r>
            <a:r>
              <a:rPr lang="en-US" dirty="0" err="1"/>
              <a:t>yoursurname</a:t>
            </a:r>
            <a:r>
              <a:rPr lang="en-GB" dirty="0"/>
              <a:t>@</a:t>
            </a:r>
            <a:r>
              <a:rPr lang="en-GB" dirty="0" err="1"/>
              <a:t>skoltech.ru</a:t>
            </a:r>
            <a:endParaRPr lang="en-GB" dirty="0"/>
          </a:p>
        </p:txBody>
      </p:sp>
      <p:sp>
        <p:nvSpPr>
          <p:cNvPr id="10" name="Text Placeholder 2">
            <a:extLst>
              <a:ext uri="{FF2B5EF4-FFF2-40B4-BE49-F238E27FC236}">
                <a16:creationId xmlns:a16="http://schemas.microsoft.com/office/drawing/2014/main" id="{B1725DAC-D807-3E48-A791-9F67A9113C92}"/>
              </a:ext>
            </a:extLst>
          </p:cNvPr>
          <p:cNvSpPr>
            <a:spLocks noGrp="1"/>
          </p:cNvSpPr>
          <p:nvPr>
            <p:ph type="body" sz="quarter" idx="21" hasCustomPrompt="1"/>
          </p:nvPr>
        </p:nvSpPr>
        <p:spPr>
          <a:xfrm>
            <a:off x="6210301" y="2628900"/>
            <a:ext cx="5597486" cy="800100"/>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3000" b="1">
                <a:solidFill>
                  <a:schemeClr val="tx1"/>
                </a:solidFill>
                <a:latin typeface="Arial" panose="020B0604020202020204" pitchFamily="34" charset="0"/>
                <a:cs typeface="Arial" panose="020B0604020202020204" pitchFamily="34" charset="0"/>
              </a:defRPr>
            </a:lvl1pPr>
          </a:lstStyle>
          <a:p>
            <a:pPr lvl="0"/>
            <a:r>
              <a:rPr lang="en-GB" dirty="0"/>
              <a:t>+7</a:t>
            </a:r>
            <a:r>
              <a:rPr lang="en-GB" spc="-38" dirty="0"/>
              <a:t> </a:t>
            </a:r>
            <a:r>
              <a:rPr lang="en-GB" spc="-4" dirty="0"/>
              <a:t>XXX</a:t>
            </a:r>
            <a:r>
              <a:rPr lang="en-GB" spc="-38" dirty="0"/>
              <a:t> </a:t>
            </a:r>
            <a:r>
              <a:rPr lang="en-GB" spc="-4" dirty="0"/>
              <a:t>XXX-XX-XX</a:t>
            </a:r>
            <a:r>
              <a:rPr lang="ru-RU" spc="-4" dirty="0"/>
              <a:t> </a:t>
            </a:r>
            <a:r>
              <a:rPr lang="en-US" spc="-4" dirty="0" err="1"/>
              <a:t>ext</a:t>
            </a:r>
            <a:r>
              <a:rPr lang="ru-RU" spc="-4" dirty="0"/>
              <a:t>.</a:t>
            </a:r>
            <a:r>
              <a:rPr lang="en-US" spc="-4" dirty="0"/>
              <a:t> XXXX </a:t>
            </a:r>
            <a:r>
              <a:rPr lang="en-GB" dirty="0"/>
              <a:t>+7</a:t>
            </a:r>
            <a:r>
              <a:rPr lang="en-GB" spc="-38" dirty="0"/>
              <a:t> </a:t>
            </a:r>
            <a:r>
              <a:rPr lang="en-GB" spc="-4" dirty="0"/>
              <a:t>XXX</a:t>
            </a:r>
            <a:r>
              <a:rPr lang="en-GB" spc="-38" dirty="0"/>
              <a:t> </a:t>
            </a:r>
            <a:r>
              <a:rPr lang="en-GB" spc="-4" dirty="0"/>
              <a:t>XXX-XX-XX  </a:t>
            </a:r>
            <a:endParaRPr lang="x-none" dirty="0"/>
          </a:p>
        </p:txBody>
      </p:sp>
      <p:sp>
        <p:nvSpPr>
          <p:cNvPr id="11" name="Text Placeholder 2">
            <a:extLst>
              <a:ext uri="{FF2B5EF4-FFF2-40B4-BE49-F238E27FC236}">
                <a16:creationId xmlns:a16="http://schemas.microsoft.com/office/drawing/2014/main" id="{F7BC8889-37E9-494D-8117-ABFB1CF17425}"/>
              </a:ext>
            </a:extLst>
          </p:cNvPr>
          <p:cNvSpPr>
            <a:spLocks noGrp="1"/>
          </p:cNvSpPr>
          <p:nvPr>
            <p:ph type="body" sz="quarter" idx="23" hasCustomPrompt="1"/>
          </p:nvPr>
        </p:nvSpPr>
        <p:spPr>
          <a:xfrm>
            <a:off x="6210300" y="3886200"/>
            <a:ext cx="5600700" cy="342900"/>
          </a:xfrm>
          <a:prstGeom prst="rect">
            <a:avLst/>
          </a:prstGeom>
        </p:spPr>
        <p:txBody>
          <a:bodyPr lIns="72000" tIns="0" rIns="0" bIns="0"/>
          <a:lstStyle>
            <a:lvl1pPr marL="0" indent="0">
              <a:spcBef>
                <a:spcPts val="375"/>
              </a:spcBef>
              <a:buNone/>
              <a:defRPr sz="3000" b="1">
                <a:solidFill>
                  <a:schemeClr val="tx1"/>
                </a:solidFill>
                <a:latin typeface="Arial" panose="020B0604020202020204" pitchFamily="34" charset="0"/>
                <a:cs typeface="Arial" panose="020B0604020202020204" pitchFamily="34" charset="0"/>
              </a:defRPr>
            </a:lvl1pPr>
          </a:lstStyle>
          <a:p>
            <a:pPr lvl="0"/>
            <a:r>
              <a:rPr lang="en-US" dirty="0" err="1"/>
              <a:t>www.personalwebsite.ru</a:t>
            </a:r>
            <a:endParaRPr lang="x-none" dirty="0"/>
          </a:p>
        </p:txBody>
      </p:sp>
      <p:sp>
        <p:nvSpPr>
          <p:cNvPr id="12" name="Text Placeholder 2">
            <a:extLst>
              <a:ext uri="{FF2B5EF4-FFF2-40B4-BE49-F238E27FC236}">
                <a16:creationId xmlns:a16="http://schemas.microsoft.com/office/drawing/2014/main" id="{32018EBF-7277-6945-BA05-6FB0CC50CF80}"/>
              </a:ext>
            </a:extLst>
          </p:cNvPr>
          <p:cNvSpPr>
            <a:spLocks noGrp="1"/>
          </p:cNvSpPr>
          <p:nvPr>
            <p:ph type="body" sz="quarter" idx="24" hasCustomPrompt="1"/>
          </p:nvPr>
        </p:nvSpPr>
        <p:spPr>
          <a:xfrm>
            <a:off x="381001" y="1428750"/>
            <a:ext cx="4629149" cy="3128261"/>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33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n-GB" dirty="0"/>
              <a:t>Occupation</a:t>
            </a:r>
            <a:endParaRPr lang="x-none" dirty="0"/>
          </a:p>
        </p:txBody>
      </p:sp>
      <p:sp>
        <p:nvSpPr>
          <p:cNvPr id="13" name="Text Placeholder 37">
            <a:extLst>
              <a:ext uri="{FF2B5EF4-FFF2-40B4-BE49-F238E27FC236}">
                <a16:creationId xmlns:a16="http://schemas.microsoft.com/office/drawing/2014/main" id="{8A22E481-4E02-2347-95A6-6933F1C66DB8}"/>
              </a:ext>
            </a:extLst>
          </p:cNvPr>
          <p:cNvSpPr>
            <a:spLocks noGrp="1"/>
          </p:cNvSpPr>
          <p:nvPr>
            <p:ph type="body" sz="quarter" idx="27" hasCustomPrompt="1"/>
          </p:nvPr>
        </p:nvSpPr>
        <p:spPr>
          <a:xfrm>
            <a:off x="6210300"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4" name="Text Placeholder 37">
            <a:extLst>
              <a:ext uri="{FF2B5EF4-FFF2-40B4-BE49-F238E27FC236}">
                <a16:creationId xmlns:a16="http://schemas.microsoft.com/office/drawing/2014/main" id="{0E60D268-EBF6-7146-9B8D-C897F3B7B097}"/>
              </a:ext>
            </a:extLst>
          </p:cNvPr>
          <p:cNvSpPr>
            <a:spLocks noGrp="1"/>
          </p:cNvSpPr>
          <p:nvPr>
            <p:ph type="body" sz="quarter" idx="28" hasCustomPrompt="1"/>
          </p:nvPr>
        </p:nvSpPr>
        <p:spPr>
          <a:xfrm>
            <a:off x="6210300"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5" name="Text Placeholder 37">
            <a:extLst>
              <a:ext uri="{FF2B5EF4-FFF2-40B4-BE49-F238E27FC236}">
                <a16:creationId xmlns:a16="http://schemas.microsoft.com/office/drawing/2014/main" id="{724F640D-8327-5348-82D3-283B91589516}"/>
              </a:ext>
            </a:extLst>
          </p:cNvPr>
          <p:cNvSpPr>
            <a:spLocks noGrp="1"/>
          </p:cNvSpPr>
          <p:nvPr>
            <p:ph type="body" sz="quarter" idx="13" hasCustomPrompt="1"/>
          </p:nvPr>
        </p:nvSpPr>
        <p:spPr>
          <a:xfrm>
            <a:off x="6210300"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6" name="Text Placeholder 37">
            <a:extLst>
              <a:ext uri="{FF2B5EF4-FFF2-40B4-BE49-F238E27FC236}">
                <a16:creationId xmlns:a16="http://schemas.microsoft.com/office/drawing/2014/main" id="{F734F46A-A23D-F247-8AA8-89FBB965BB51}"/>
              </a:ext>
            </a:extLst>
          </p:cNvPr>
          <p:cNvSpPr>
            <a:spLocks noGrp="1"/>
          </p:cNvSpPr>
          <p:nvPr>
            <p:ph type="body" sz="quarter" idx="26" hasCustomPrompt="1"/>
          </p:nvPr>
        </p:nvSpPr>
        <p:spPr>
          <a:xfrm>
            <a:off x="6210300"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7" name="Text Placeholder 37">
            <a:extLst>
              <a:ext uri="{FF2B5EF4-FFF2-40B4-BE49-F238E27FC236}">
                <a16:creationId xmlns:a16="http://schemas.microsoft.com/office/drawing/2014/main" id="{A6813EC4-B30E-C041-B307-33E972DBEE60}"/>
              </a:ext>
            </a:extLst>
          </p:cNvPr>
          <p:cNvSpPr>
            <a:spLocks noGrp="1"/>
          </p:cNvSpPr>
          <p:nvPr>
            <p:ph type="body" sz="quarter" idx="29" hasCustomPrompt="1"/>
          </p:nvPr>
        </p:nvSpPr>
        <p:spPr>
          <a:xfrm>
            <a:off x="8153400"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8" name="Text Placeholder 37">
            <a:extLst>
              <a:ext uri="{FF2B5EF4-FFF2-40B4-BE49-F238E27FC236}">
                <a16:creationId xmlns:a16="http://schemas.microsoft.com/office/drawing/2014/main" id="{780951C3-7C2F-524F-BCE1-E0E97DE0051E}"/>
              </a:ext>
            </a:extLst>
          </p:cNvPr>
          <p:cNvSpPr>
            <a:spLocks noGrp="1"/>
          </p:cNvSpPr>
          <p:nvPr>
            <p:ph type="body" sz="quarter" idx="30" hasCustomPrompt="1"/>
          </p:nvPr>
        </p:nvSpPr>
        <p:spPr>
          <a:xfrm>
            <a:off x="8153400"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9" name="Text Placeholder 37">
            <a:extLst>
              <a:ext uri="{FF2B5EF4-FFF2-40B4-BE49-F238E27FC236}">
                <a16:creationId xmlns:a16="http://schemas.microsoft.com/office/drawing/2014/main" id="{D8147C50-6C33-B64D-8401-3164DE2C448D}"/>
              </a:ext>
            </a:extLst>
          </p:cNvPr>
          <p:cNvSpPr>
            <a:spLocks noGrp="1"/>
          </p:cNvSpPr>
          <p:nvPr>
            <p:ph type="body" sz="quarter" idx="31" hasCustomPrompt="1"/>
          </p:nvPr>
        </p:nvSpPr>
        <p:spPr>
          <a:xfrm>
            <a:off x="8153400"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0" name="Text Placeholder 37">
            <a:extLst>
              <a:ext uri="{FF2B5EF4-FFF2-40B4-BE49-F238E27FC236}">
                <a16:creationId xmlns:a16="http://schemas.microsoft.com/office/drawing/2014/main" id="{4A8C4FCB-9CB8-4C4F-855A-EC92FE258D1E}"/>
              </a:ext>
            </a:extLst>
          </p:cNvPr>
          <p:cNvSpPr>
            <a:spLocks noGrp="1"/>
          </p:cNvSpPr>
          <p:nvPr>
            <p:ph type="body" sz="quarter" idx="32" hasCustomPrompt="1"/>
          </p:nvPr>
        </p:nvSpPr>
        <p:spPr>
          <a:xfrm>
            <a:off x="8153400"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1" name="Text Placeholder 37">
            <a:extLst>
              <a:ext uri="{FF2B5EF4-FFF2-40B4-BE49-F238E27FC236}">
                <a16:creationId xmlns:a16="http://schemas.microsoft.com/office/drawing/2014/main" id="{8E71B473-80DB-5A4F-99DE-BD7AFCF2E4B6}"/>
              </a:ext>
            </a:extLst>
          </p:cNvPr>
          <p:cNvSpPr>
            <a:spLocks noGrp="1"/>
          </p:cNvSpPr>
          <p:nvPr>
            <p:ph type="body" sz="quarter" idx="33" hasCustomPrompt="1"/>
          </p:nvPr>
        </p:nvSpPr>
        <p:spPr>
          <a:xfrm>
            <a:off x="10096501"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2" name="Text Placeholder 37">
            <a:extLst>
              <a:ext uri="{FF2B5EF4-FFF2-40B4-BE49-F238E27FC236}">
                <a16:creationId xmlns:a16="http://schemas.microsoft.com/office/drawing/2014/main" id="{5C6FD484-DB4C-7946-B8F1-68A1A37A3164}"/>
              </a:ext>
            </a:extLst>
          </p:cNvPr>
          <p:cNvSpPr>
            <a:spLocks noGrp="1"/>
          </p:cNvSpPr>
          <p:nvPr>
            <p:ph type="body" sz="quarter" idx="34" hasCustomPrompt="1"/>
          </p:nvPr>
        </p:nvSpPr>
        <p:spPr>
          <a:xfrm>
            <a:off x="10096501"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3" name="Text Placeholder 37">
            <a:extLst>
              <a:ext uri="{FF2B5EF4-FFF2-40B4-BE49-F238E27FC236}">
                <a16:creationId xmlns:a16="http://schemas.microsoft.com/office/drawing/2014/main" id="{66827F57-B886-1B48-91D3-70D717166CDF}"/>
              </a:ext>
            </a:extLst>
          </p:cNvPr>
          <p:cNvSpPr>
            <a:spLocks noGrp="1"/>
          </p:cNvSpPr>
          <p:nvPr>
            <p:ph type="body" sz="quarter" idx="35" hasCustomPrompt="1"/>
          </p:nvPr>
        </p:nvSpPr>
        <p:spPr>
          <a:xfrm>
            <a:off x="10096501"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4" name="Text Placeholder 37">
            <a:extLst>
              <a:ext uri="{FF2B5EF4-FFF2-40B4-BE49-F238E27FC236}">
                <a16:creationId xmlns:a16="http://schemas.microsoft.com/office/drawing/2014/main" id="{1C7A9FAA-D3E7-0E42-8964-0C151ABCE60A}"/>
              </a:ext>
            </a:extLst>
          </p:cNvPr>
          <p:cNvSpPr>
            <a:spLocks noGrp="1"/>
          </p:cNvSpPr>
          <p:nvPr>
            <p:ph type="body" sz="quarter" idx="36" hasCustomPrompt="1"/>
          </p:nvPr>
        </p:nvSpPr>
        <p:spPr>
          <a:xfrm>
            <a:off x="10096501"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1000" y="228600"/>
            <a:ext cx="4629150" cy="971550"/>
          </a:xfrm>
        </p:spPr>
        <p:txBody>
          <a:bodyPr>
            <a:normAutofit/>
          </a:bodyPr>
          <a:lstStyle>
            <a:lvl1pPr>
              <a:defRPr sz="3300">
                <a:solidFill>
                  <a:schemeClr val="tx1"/>
                </a:solidFill>
              </a:defRPr>
            </a:lvl1pPr>
          </a:lstStyle>
          <a:p>
            <a:pPr lvl="0"/>
            <a:r>
              <a:rPr lang="en-US" dirty="0"/>
              <a:t>Name Surname</a:t>
            </a:r>
            <a:endParaRPr lang="x-none" dirty="0"/>
          </a:p>
        </p:txBody>
      </p:sp>
      <p:sp>
        <p:nvSpPr>
          <p:cNvPr id="44" name="object 17">
            <a:extLst>
              <a:ext uri="{FF2B5EF4-FFF2-40B4-BE49-F238E27FC236}">
                <a16:creationId xmlns:a16="http://schemas.microsoft.com/office/drawing/2014/main" id="{51E8B22F-05FC-8547-ADA1-DCCB36F07549}"/>
              </a:ext>
            </a:extLst>
          </p:cNvPr>
          <p:cNvSpPr txBox="1"/>
          <p:nvPr/>
        </p:nvSpPr>
        <p:spPr>
          <a:xfrm>
            <a:off x="6231255" y="228600"/>
            <a:ext cx="950595" cy="184666"/>
          </a:xfrm>
          <a:prstGeom prst="rect">
            <a:avLst/>
          </a:prstGeom>
        </p:spPr>
        <p:txBody>
          <a:bodyPr vert="horz" wrap="square" lIns="54000" tIns="0" rIns="0" bIns="0" rtlCol="0">
            <a:spAutoFit/>
          </a:bodyPr>
          <a:lstStyle/>
          <a:p>
            <a:pPr marL="9525">
              <a:lnSpc>
                <a:spcPct val="100000"/>
              </a:lnSpc>
              <a:spcBef>
                <a:spcPts val="75"/>
              </a:spcBef>
            </a:pPr>
            <a:r>
              <a:rPr sz="1200" b="1" spc="-4" dirty="0">
                <a:solidFill>
                  <a:schemeClr val="tx1"/>
                </a:solidFill>
                <a:latin typeface="Arial"/>
                <a:cs typeface="Arial"/>
              </a:rPr>
              <a:t>Contacts:</a:t>
            </a:r>
            <a:endParaRPr sz="1200" dirty="0">
              <a:solidFill>
                <a:schemeClr val="tx1"/>
              </a:solidFill>
              <a:latin typeface="Arial"/>
              <a:cs typeface="Arial"/>
            </a:endParaRPr>
          </a:p>
        </p:txBody>
      </p:sp>
      <p:sp>
        <p:nvSpPr>
          <p:cNvPr id="25" name="Picture Placeholder 13">
            <a:extLst>
              <a:ext uri="{FF2B5EF4-FFF2-40B4-BE49-F238E27FC236}">
                <a16:creationId xmlns:a16="http://schemas.microsoft.com/office/drawing/2014/main" id="{A527F78C-E652-6542-A369-B82B2CDA48DD}"/>
              </a:ext>
            </a:extLst>
          </p:cNvPr>
          <p:cNvSpPr>
            <a:spLocks noGrp="1"/>
          </p:cNvSpPr>
          <p:nvPr>
            <p:ph type="pic" sz="quarter" idx="15" hasCustomPrompt="1"/>
          </p:nvPr>
        </p:nvSpPr>
        <p:spPr>
          <a:xfrm>
            <a:off x="407248" y="4800601"/>
            <a:ext cx="1688253" cy="1756661"/>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grpSp>
        <p:nvGrpSpPr>
          <p:cNvPr id="26" name="Group 25">
            <a:extLst>
              <a:ext uri="{FF2B5EF4-FFF2-40B4-BE49-F238E27FC236}">
                <a16:creationId xmlns:a16="http://schemas.microsoft.com/office/drawing/2014/main" id="{4DAB8BCF-80B9-2A49-A652-59FD20B1A37E}"/>
              </a:ext>
            </a:extLst>
          </p:cNvPr>
          <p:cNvGrpSpPr/>
          <p:nvPr/>
        </p:nvGrpSpPr>
        <p:grpSpPr>
          <a:xfrm>
            <a:off x="10839450" y="6410620"/>
            <a:ext cx="971550" cy="161630"/>
            <a:chOff x="14294536" y="8436933"/>
            <a:chExt cx="1501942" cy="249867"/>
          </a:xfrm>
          <a:solidFill>
            <a:schemeClr val="bg1"/>
          </a:solidFill>
        </p:grpSpPr>
        <p:sp>
          <p:nvSpPr>
            <p:cNvPr id="27" name="object 2">
              <a:extLst>
                <a:ext uri="{FF2B5EF4-FFF2-40B4-BE49-F238E27FC236}">
                  <a16:creationId xmlns:a16="http://schemas.microsoft.com/office/drawing/2014/main" id="{7F9862F1-6697-C54B-99A9-E83EEF1CAD05}"/>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8" name="object 3">
              <a:extLst>
                <a:ext uri="{FF2B5EF4-FFF2-40B4-BE49-F238E27FC236}">
                  <a16:creationId xmlns:a16="http://schemas.microsoft.com/office/drawing/2014/main" id="{A50D46A3-52CD-0044-857B-E4DD5E021A5A}"/>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9" name="object 4">
              <a:extLst>
                <a:ext uri="{FF2B5EF4-FFF2-40B4-BE49-F238E27FC236}">
                  <a16:creationId xmlns:a16="http://schemas.microsoft.com/office/drawing/2014/main" id="{F1E71954-CBC7-5F43-AC97-514EB892B3B1}"/>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0" name="object 5">
              <a:extLst>
                <a:ext uri="{FF2B5EF4-FFF2-40B4-BE49-F238E27FC236}">
                  <a16:creationId xmlns:a16="http://schemas.microsoft.com/office/drawing/2014/main" id="{BECEDCA5-7095-1143-9A7A-31AA166B5953}"/>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1" name="object 6">
              <a:extLst>
                <a:ext uri="{FF2B5EF4-FFF2-40B4-BE49-F238E27FC236}">
                  <a16:creationId xmlns:a16="http://schemas.microsoft.com/office/drawing/2014/main" id="{565DAABE-6F43-CD42-93EB-41BD17549A95}"/>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2" name="object 7">
              <a:extLst>
                <a:ext uri="{FF2B5EF4-FFF2-40B4-BE49-F238E27FC236}">
                  <a16:creationId xmlns:a16="http://schemas.microsoft.com/office/drawing/2014/main" id="{ED4EF023-C7CC-9D4F-AAB0-B841DB6D4462}"/>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solidFill>
                  <a:schemeClr val="tx1"/>
                </a:solidFill>
                <a:latin typeface="Arial" panose="020B0604020202020204" pitchFamily="34" charset="0"/>
                <a:cs typeface="Arial" panose="020B0604020202020204" pitchFamily="34" charset="0"/>
              </a:endParaRPr>
            </a:p>
          </p:txBody>
        </p:sp>
        <p:sp>
          <p:nvSpPr>
            <p:cNvPr id="33" name="object 8">
              <a:extLst>
                <a:ext uri="{FF2B5EF4-FFF2-40B4-BE49-F238E27FC236}">
                  <a16:creationId xmlns:a16="http://schemas.microsoft.com/office/drawing/2014/main" id="{1025CC4B-02D7-5046-983E-E54661BBF03A}"/>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4" name="object 9">
              <a:extLst>
                <a:ext uri="{FF2B5EF4-FFF2-40B4-BE49-F238E27FC236}">
                  <a16:creationId xmlns:a16="http://schemas.microsoft.com/office/drawing/2014/main" id="{FF49F488-A2C8-AD4E-9C5C-A567B4B818A1}"/>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52070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s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sp>
        <p:nvSpPr>
          <p:cNvPr id="8" name="Text Placeholder 2">
            <a:extLst>
              <a:ext uri="{FF2B5EF4-FFF2-40B4-BE49-F238E27FC236}">
                <a16:creationId xmlns:a16="http://schemas.microsoft.com/office/drawing/2014/main" id="{725CD529-F2E6-E040-B4C9-CC570F26AE13}"/>
              </a:ext>
            </a:extLst>
          </p:cNvPr>
          <p:cNvSpPr>
            <a:spLocks noGrp="1"/>
          </p:cNvSpPr>
          <p:nvPr>
            <p:ph type="body" sz="quarter" idx="12" hasCustomPrompt="1"/>
          </p:nvPr>
        </p:nvSpPr>
        <p:spPr>
          <a:xfrm>
            <a:off x="381000" y="3302102"/>
            <a:ext cx="2686051" cy="1828800"/>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1/4 points. Please place your text here and insert the icon above.</a:t>
            </a:r>
          </a:p>
        </p:txBody>
      </p:sp>
      <p:sp>
        <p:nvSpPr>
          <p:cNvPr id="9" name="Text Placeholder 2">
            <a:extLst>
              <a:ext uri="{FF2B5EF4-FFF2-40B4-BE49-F238E27FC236}">
                <a16:creationId xmlns:a16="http://schemas.microsoft.com/office/drawing/2014/main" id="{3EE523C4-16B4-C048-AFB6-73A99C58BF8F}"/>
              </a:ext>
            </a:extLst>
          </p:cNvPr>
          <p:cNvSpPr>
            <a:spLocks noGrp="1"/>
          </p:cNvSpPr>
          <p:nvPr>
            <p:ph type="body" sz="quarter" idx="21" hasCustomPrompt="1"/>
          </p:nvPr>
        </p:nvSpPr>
        <p:spPr>
          <a:xfrm>
            <a:off x="3295650" y="3302102"/>
            <a:ext cx="2686050" cy="1828800"/>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2/4 points. Please place your text here and insert the icon above.</a:t>
            </a:r>
          </a:p>
        </p:txBody>
      </p:sp>
      <p:sp>
        <p:nvSpPr>
          <p:cNvPr id="10" name="Text Placeholder 2">
            <a:extLst>
              <a:ext uri="{FF2B5EF4-FFF2-40B4-BE49-F238E27FC236}">
                <a16:creationId xmlns:a16="http://schemas.microsoft.com/office/drawing/2014/main" id="{B8A4B8E4-6F34-4447-9F3D-D48CC350B7D7}"/>
              </a:ext>
            </a:extLst>
          </p:cNvPr>
          <p:cNvSpPr>
            <a:spLocks noGrp="1"/>
          </p:cNvSpPr>
          <p:nvPr>
            <p:ph type="body" sz="quarter" idx="22" hasCustomPrompt="1"/>
          </p:nvPr>
        </p:nvSpPr>
        <p:spPr>
          <a:xfrm>
            <a:off x="6214759" y="3302102"/>
            <a:ext cx="2681591" cy="1828800"/>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3/4 points. Please place your text here and insert the icon above.</a:t>
            </a:r>
          </a:p>
          <a:p>
            <a:pPr lvl="0"/>
            <a:endParaRPr lang="en-US" dirty="0"/>
          </a:p>
        </p:txBody>
      </p:sp>
      <p:sp>
        <p:nvSpPr>
          <p:cNvPr id="14" name="Text Placeholder 2">
            <a:extLst>
              <a:ext uri="{FF2B5EF4-FFF2-40B4-BE49-F238E27FC236}">
                <a16:creationId xmlns:a16="http://schemas.microsoft.com/office/drawing/2014/main" id="{2A5DC56E-A9D9-344D-A1B9-1EA308E5B237}"/>
              </a:ext>
            </a:extLst>
          </p:cNvPr>
          <p:cNvSpPr>
            <a:spLocks noGrp="1"/>
          </p:cNvSpPr>
          <p:nvPr>
            <p:ph type="body" sz="quarter" idx="26" hasCustomPrompt="1"/>
          </p:nvPr>
        </p:nvSpPr>
        <p:spPr>
          <a:xfrm>
            <a:off x="9124951" y="3302102"/>
            <a:ext cx="2686050" cy="1828800"/>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4/4 points. Please place your text here and insert the icon above.</a:t>
            </a:r>
          </a:p>
          <a:p>
            <a:pPr lvl="0"/>
            <a:endParaRPr lang="en-US" dirty="0"/>
          </a:p>
        </p:txBody>
      </p:sp>
      <p:sp>
        <p:nvSpPr>
          <p:cNvPr id="19" name="Picture Placeholder 13">
            <a:extLst>
              <a:ext uri="{FF2B5EF4-FFF2-40B4-BE49-F238E27FC236}">
                <a16:creationId xmlns:a16="http://schemas.microsoft.com/office/drawing/2014/main" id="{BE25C0AD-BBAF-1649-B0A0-3FE7ED43F44F}"/>
              </a:ext>
            </a:extLst>
          </p:cNvPr>
          <p:cNvSpPr>
            <a:spLocks noGrp="1"/>
          </p:cNvSpPr>
          <p:nvPr>
            <p:ph type="pic" sz="quarter" idx="15" hasCustomPrompt="1"/>
          </p:nvPr>
        </p:nvSpPr>
        <p:spPr>
          <a:xfrm>
            <a:off x="381000" y="2335245"/>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0" name="Picture Placeholder 13">
            <a:extLst>
              <a:ext uri="{FF2B5EF4-FFF2-40B4-BE49-F238E27FC236}">
                <a16:creationId xmlns:a16="http://schemas.microsoft.com/office/drawing/2014/main" id="{CDFE5F89-3AA9-7E4C-874D-13F0002C23B9}"/>
              </a:ext>
            </a:extLst>
          </p:cNvPr>
          <p:cNvSpPr>
            <a:spLocks noGrp="1"/>
          </p:cNvSpPr>
          <p:nvPr>
            <p:ph type="pic" sz="quarter" idx="23" hasCustomPrompt="1"/>
          </p:nvPr>
        </p:nvSpPr>
        <p:spPr>
          <a:xfrm>
            <a:off x="3295650" y="2335246"/>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1" name="Picture Placeholder 13">
            <a:extLst>
              <a:ext uri="{FF2B5EF4-FFF2-40B4-BE49-F238E27FC236}">
                <a16:creationId xmlns:a16="http://schemas.microsoft.com/office/drawing/2014/main" id="{A5C5B084-6F10-7B4A-85DE-2FB397E0BD4A}"/>
              </a:ext>
            </a:extLst>
          </p:cNvPr>
          <p:cNvSpPr>
            <a:spLocks noGrp="1"/>
          </p:cNvSpPr>
          <p:nvPr>
            <p:ph type="pic" sz="quarter" idx="24" hasCustomPrompt="1"/>
          </p:nvPr>
        </p:nvSpPr>
        <p:spPr>
          <a:xfrm>
            <a:off x="6210300" y="23431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2" name="Picture Placeholder 13">
            <a:extLst>
              <a:ext uri="{FF2B5EF4-FFF2-40B4-BE49-F238E27FC236}">
                <a16:creationId xmlns:a16="http://schemas.microsoft.com/office/drawing/2014/main" id="{9D9EAE14-5EFF-4743-BD6E-6ED6CBF63767}"/>
              </a:ext>
            </a:extLst>
          </p:cNvPr>
          <p:cNvSpPr>
            <a:spLocks noGrp="1"/>
          </p:cNvSpPr>
          <p:nvPr>
            <p:ph type="pic" sz="quarter" idx="27" hasCustomPrompt="1"/>
          </p:nvPr>
        </p:nvSpPr>
        <p:spPr>
          <a:xfrm>
            <a:off x="9124950" y="2335245"/>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Tree>
    <p:extLst>
      <p:ext uri="{BB962C8B-B14F-4D97-AF65-F5344CB8AC3E}">
        <p14:creationId xmlns:p14="http://schemas.microsoft.com/office/powerpoint/2010/main" val="30337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ist 5-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sp>
        <p:nvSpPr>
          <p:cNvPr id="8" name="Text Placeholder 2">
            <a:extLst>
              <a:ext uri="{FF2B5EF4-FFF2-40B4-BE49-F238E27FC236}">
                <a16:creationId xmlns:a16="http://schemas.microsoft.com/office/drawing/2014/main" id="{725CD529-F2E6-E040-B4C9-CC570F26AE13}"/>
              </a:ext>
            </a:extLst>
          </p:cNvPr>
          <p:cNvSpPr>
            <a:spLocks noGrp="1"/>
          </p:cNvSpPr>
          <p:nvPr>
            <p:ph type="body" sz="quarter" idx="12" hasCustomPrompt="1"/>
          </p:nvPr>
        </p:nvSpPr>
        <p:spPr>
          <a:xfrm>
            <a:off x="381000" y="2616302"/>
            <a:ext cx="3657600" cy="971550"/>
          </a:xfrm>
          <a:prstGeom prst="rect">
            <a:avLst/>
          </a:prstGeom>
        </p:spPr>
        <p:txBody>
          <a:bodyPr lIns="90000" tIns="0" rIns="90000" bIns="0"/>
          <a:lstStyle>
            <a:lvl1pPr marL="0" indent="0" rtl="0">
              <a:spcBef>
                <a:spcPts val="0"/>
              </a:spcBef>
              <a:buNone/>
              <a:defRPr lang="en-US" sz="1650" b="0" i="0" u="none" strike="noStrike" smtClean="0">
                <a:effectLst/>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1/6 points. Please place your text here and insert the icon above.</a:t>
            </a:r>
          </a:p>
        </p:txBody>
      </p:sp>
      <p:sp>
        <p:nvSpPr>
          <p:cNvPr id="9" name="Text Placeholder 2">
            <a:extLst>
              <a:ext uri="{FF2B5EF4-FFF2-40B4-BE49-F238E27FC236}">
                <a16:creationId xmlns:a16="http://schemas.microsoft.com/office/drawing/2014/main" id="{3EE523C4-16B4-C048-AFB6-73A99C58BF8F}"/>
              </a:ext>
            </a:extLst>
          </p:cNvPr>
          <p:cNvSpPr>
            <a:spLocks noGrp="1"/>
          </p:cNvSpPr>
          <p:nvPr>
            <p:ph type="body" sz="quarter" idx="21" hasCustomPrompt="1"/>
          </p:nvPr>
        </p:nvSpPr>
        <p:spPr>
          <a:xfrm>
            <a:off x="4267201" y="2616302"/>
            <a:ext cx="3657600" cy="971550"/>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2/6 points. Please place your text here and insert the icon above.</a:t>
            </a:r>
          </a:p>
        </p:txBody>
      </p:sp>
      <p:sp>
        <p:nvSpPr>
          <p:cNvPr id="10" name="Text Placeholder 2">
            <a:extLst>
              <a:ext uri="{FF2B5EF4-FFF2-40B4-BE49-F238E27FC236}">
                <a16:creationId xmlns:a16="http://schemas.microsoft.com/office/drawing/2014/main" id="{B8A4B8E4-6F34-4447-9F3D-D48CC350B7D7}"/>
              </a:ext>
            </a:extLst>
          </p:cNvPr>
          <p:cNvSpPr>
            <a:spLocks noGrp="1"/>
          </p:cNvSpPr>
          <p:nvPr>
            <p:ph type="body" sz="quarter" idx="22" hasCustomPrompt="1"/>
          </p:nvPr>
        </p:nvSpPr>
        <p:spPr>
          <a:xfrm>
            <a:off x="8153400" y="2616302"/>
            <a:ext cx="3657600" cy="971550"/>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3/6 points. Please place your text here and insert the icon above.</a:t>
            </a:r>
          </a:p>
          <a:p>
            <a:pPr lvl="0"/>
            <a:endParaRPr lang="en-US" dirty="0"/>
          </a:p>
        </p:txBody>
      </p:sp>
      <p:sp>
        <p:nvSpPr>
          <p:cNvPr id="26" name="Text Placeholder 2">
            <a:extLst>
              <a:ext uri="{FF2B5EF4-FFF2-40B4-BE49-F238E27FC236}">
                <a16:creationId xmlns:a16="http://schemas.microsoft.com/office/drawing/2014/main" id="{AA367474-8004-AF40-89A2-5A7D106CE206}"/>
              </a:ext>
            </a:extLst>
          </p:cNvPr>
          <p:cNvSpPr>
            <a:spLocks noGrp="1"/>
          </p:cNvSpPr>
          <p:nvPr>
            <p:ph type="body" sz="quarter" idx="26" hasCustomPrompt="1"/>
          </p:nvPr>
        </p:nvSpPr>
        <p:spPr>
          <a:xfrm>
            <a:off x="381000" y="4788002"/>
            <a:ext cx="3657600" cy="971550"/>
          </a:xfrm>
          <a:prstGeom prst="rect">
            <a:avLst/>
          </a:prstGeom>
        </p:spPr>
        <p:txBody>
          <a:bodyPr lIns="90000" tIns="0" rIns="90000" bIns="0"/>
          <a:lstStyle>
            <a:lvl1pPr marL="0" indent="0" rtl="0">
              <a:spcBef>
                <a:spcPts val="0"/>
              </a:spcBef>
              <a:buNone/>
              <a:defRPr lang="en-US" sz="1650" b="0" i="0" u="none" strike="noStrike" smtClean="0">
                <a:effectLst/>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4/6 points. Please place your text here and insert the icon above.</a:t>
            </a:r>
          </a:p>
        </p:txBody>
      </p:sp>
      <p:sp>
        <p:nvSpPr>
          <p:cNvPr id="27" name="Text Placeholder 2">
            <a:extLst>
              <a:ext uri="{FF2B5EF4-FFF2-40B4-BE49-F238E27FC236}">
                <a16:creationId xmlns:a16="http://schemas.microsoft.com/office/drawing/2014/main" id="{13C83D2F-A8E5-9A4F-9B7F-C463CF8EFAA5}"/>
              </a:ext>
            </a:extLst>
          </p:cNvPr>
          <p:cNvSpPr>
            <a:spLocks noGrp="1"/>
          </p:cNvSpPr>
          <p:nvPr>
            <p:ph type="body" sz="quarter" idx="27" hasCustomPrompt="1"/>
          </p:nvPr>
        </p:nvSpPr>
        <p:spPr>
          <a:xfrm>
            <a:off x="4267200" y="4788002"/>
            <a:ext cx="3657601" cy="971550"/>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5/6 points. Please place your text here and insert the icon above.</a:t>
            </a:r>
          </a:p>
        </p:txBody>
      </p:sp>
      <p:sp>
        <p:nvSpPr>
          <p:cNvPr id="28" name="Text Placeholder 2">
            <a:extLst>
              <a:ext uri="{FF2B5EF4-FFF2-40B4-BE49-F238E27FC236}">
                <a16:creationId xmlns:a16="http://schemas.microsoft.com/office/drawing/2014/main" id="{EC8FA196-99EB-AC44-A458-BC4849A7B25C}"/>
              </a:ext>
            </a:extLst>
          </p:cNvPr>
          <p:cNvSpPr>
            <a:spLocks noGrp="1"/>
          </p:cNvSpPr>
          <p:nvPr>
            <p:ph type="body" sz="quarter" idx="28" hasCustomPrompt="1"/>
          </p:nvPr>
        </p:nvSpPr>
        <p:spPr>
          <a:xfrm>
            <a:off x="8153400" y="4788002"/>
            <a:ext cx="3657600" cy="971550"/>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6/6 points. Please place your text here and insert the icon above.</a:t>
            </a:r>
          </a:p>
          <a:p>
            <a:pPr lvl="0"/>
            <a:endParaRPr lang="en-US" dirty="0"/>
          </a:p>
        </p:txBody>
      </p:sp>
      <p:sp>
        <p:nvSpPr>
          <p:cNvPr id="38" name="Picture Placeholder 13">
            <a:extLst>
              <a:ext uri="{FF2B5EF4-FFF2-40B4-BE49-F238E27FC236}">
                <a16:creationId xmlns:a16="http://schemas.microsoft.com/office/drawing/2014/main" id="{D2911021-7245-BD47-9968-C7460274031C}"/>
              </a:ext>
            </a:extLst>
          </p:cNvPr>
          <p:cNvSpPr>
            <a:spLocks noGrp="1"/>
          </p:cNvSpPr>
          <p:nvPr>
            <p:ph type="pic" sz="quarter" idx="15" hasCustomPrompt="1"/>
          </p:nvPr>
        </p:nvSpPr>
        <p:spPr>
          <a:xfrm>
            <a:off x="381000" y="16573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39" name="Picture Placeholder 13">
            <a:extLst>
              <a:ext uri="{FF2B5EF4-FFF2-40B4-BE49-F238E27FC236}">
                <a16:creationId xmlns:a16="http://schemas.microsoft.com/office/drawing/2014/main" id="{2C639383-D524-FC4C-9680-D3A815E4B653}"/>
              </a:ext>
            </a:extLst>
          </p:cNvPr>
          <p:cNvSpPr>
            <a:spLocks noGrp="1"/>
          </p:cNvSpPr>
          <p:nvPr>
            <p:ph type="pic" sz="quarter" idx="23" hasCustomPrompt="1"/>
          </p:nvPr>
        </p:nvSpPr>
        <p:spPr>
          <a:xfrm>
            <a:off x="42672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0" name="Picture Placeholder 13">
            <a:extLst>
              <a:ext uri="{FF2B5EF4-FFF2-40B4-BE49-F238E27FC236}">
                <a16:creationId xmlns:a16="http://schemas.microsoft.com/office/drawing/2014/main" id="{C1F98230-7C48-5848-9769-4A7DFB1F6F79}"/>
              </a:ext>
            </a:extLst>
          </p:cNvPr>
          <p:cNvSpPr>
            <a:spLocks noGrp="1"/>
          </p:cNvSpPr>
          <p:nvPr>
            <p:ph type="pic" sz="quarter" idx="24" hasCustomPrompt="1"/>
          </p:nvPr>
        </p:nvSpPr>
        <p:spPr>
          <a:xfrm>
            <a:off x="8153400" y="1665255"/>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1" name="Picture Placeholder 13">
            <a:extLst>
              <a:ext uri="{FF2B5EF4-FFF2-40B4-BE49-F238E27FC236}">
                <a16:creationId xmlns:a16="http://schemas.microsoft.com/office/drawing/2014/main" id="{EF6E7AE8-CBFF-4646-9C6F-DA88ECFB9F02}"/>
              </a:ext>
            </a:extLst>
          </p:cNvPr>
          <p:cNvSpPr>
            <a:spLocks noGrp="1"/>
          </p:cNvSpPr>
          <p:nvPr>
            <p:ph type="pic" sz="quarter" idx="29" hasCustomPrompt="1"/>
          </p:nvPr>
        </p:nvSpPr>
        <p:spPr>
          <a:xfrm>
            <a:off x="381000" y="3818214"/>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2" name="Picture Placeholder 13">
            <a:extLst>
              <a:ext uri="{FF2B5EF4-FFF2-40B4-BE49-F238E27FC236}">
                <a16:creationId xmlns:a16="http://schemas.microsoft.com/office/drawing/2014/main" id="{570782F2-D821-A54A-B0D2-E7211E43D763}"/>
              </a:ext>
            </a:extLst>
          </p:cNvPr>
          <p:cNvSpPr>
            <a:spLocks noGrp="1"/>
          </p:cNvSpPr>
          <p:nvPr>
            <p:ph type="pic" sz="quarter" idx="30" hasCustomPrompt="1"/>
          </p:nvPr>
        </p:nvSpPr>
        <p:spPr>
          <a:xfrm>
            <a:off x="4267200" y="3818214"/>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3" name="Picture Placeholder 13">
            <a:extLst>
              <a:ext uri="{FF2B5EF4-FFF2-40B4-BE49-F238E27FC236}">
                <a16:creationId xmlns:a16="http://schemas.microsoft.com/office/drawing/2014/main" id="{0976CAE4-1F93-2244-A4C2-58ED2F63A339}"/>
              </a:ext>
            </a:extLst>
          </p:cNvPr>
          <p:cNvSpPr>
            <a:spLocks noGrp="1"/>
          </p:cNvSpPr>
          <p:nvPr>
            <p:ph type="pic" sz="quarter" idx="31" hasCustomPrompt="1"/>
          </p:nvPr>
        </p:nvSpPr>
        <p:spPr>
          <a:xfrm>
            <a:off x="8153400" y="3826119"/>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Tree>
    <p:extLst>
      <p:ext uri="{BB962C8B-B14F-4D97-AF65-F5344CB8AC3E}">
        <p14:creationId xmlns:p14="http://schemas.microsoft.com/office/powerpoint/2010/main" val="1480138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ist 7-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sp>
        <p:nvSpPr>
          <p:cNvPr id="8" name="Text Placeholder 2">
            <a:extLst>
              <a:ext uri="{FF2B5EF4-FFF2-40B4-BE49-F238E27FC236}">
                <a16:creationId xmlns:a16="http://schemas.microsoft.com/office/drawing/2014/main" id="{725CD529-F2E6-E040-B4C9-CC570F26AE13}"/>
              </a:ext>
            </a:extLst>
          </p:cNvPr>
          <p:cNvSpPr>
            <a:spLocks noGrp="1"/>
          </p:cNvSpPr>
          <p:nvPr>
            <p:ph type="body" sz="quarter" idx="12" hasCustomPrompt="1"/>
          </p:nvPr>
        </p:nvSpPr>
        <p:spPr>
          <a:xfrm>
            <a:off x="381000" y="2649730"/>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1/8 points. Please place your text here and insert the icon above.</a:t>
            </a:r>
          </a:p>
        </p:txBody>
      </p:sp>
      <p:sp>
        <p:nvSpPr>
          <p:cNvPr id="9" name="Text Placeholder 2">
            <a:extLst>
              <a:ext uri="{FF2B5EF4-FFF2-40B4-BE49-F238E27FC236}">
                <a16:creationId xmlns:a16="http://schemas.microsoft.com/office/drawing/2014/main" id="{3EE523C4-16B4-C048-AFB6-73A99C58BF8F}"/>
              </a:ext>
            </a:extLst>
          </p:cNvPr>
          <p:cNvSpPr>
            <a:spLocks noGrp="1"/>
          </p:cNvSpPr>
          <p:nvPr>
            <p:ph type="body" sz="quarter" idx="21" hasCustomPrompt="1"/>
          </p:nvPr>
        </p:nvSpPr>
        <p:spPr>
          <a:xfrm>
            <a:off x="3295651" y="2649730"/>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2/8 points. Please place your text here and insert the icon above.</a:t>
            </a:r>
          </a:p>
        </p:txBody>
      </p:sp>
      <p:sp>
        <p:nvSpPr>
          <p:cNvPr id="10" name="Text Placeholder 2">
            <a:extLst>
              <a:ext uri="{FF2B5EF4-FFF2-40B4-BE49-F238E27FC236}">
                <a16:creationId xmlns:a16="http://schemas.microsoft.com/office/drawing/2014/main" id="{B8A4B8E4-6F34-4447-9F3D-D48CC350B7D7}"/>
              </a:ext>
            </a:extLst>
          </p:cNvPr>
          <p:cNvSpPr>
            <a:spLocks noGrp="1"/>
          </p:cNvSpPr>
          <p:nvPr>
            <p:ph type="body" sz="quarter" idx="22" hasCustomPrompt="1"/>
          </p:nvPr>
        </p:nvSpPr>
        <p:spPr>
          <a:xfrm>
            <a:off x="6210301" y="2649730"/>
            <a:ext cx="2686050"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3/8 points. Please place your text here and insert the icon above.</a:t>
            </a:r>
          </a:p>
          <a:p>
            <a:pPr lvl="0"/>
            <a:endParaRPr lang="en-US" dirty="0"/>
          </a:p>
        </p:txBody>
      </p:sp>
      <p:sp>
        <p:nvSpPr>
          <p:cNvPr id="14" name="Text Placeholder 2">
            <a:extLst>
              <a:ext uri="{FF2B5EF4-FFF2-40B4-BE49-F238E27FC236}">
                <a16:creationId xmlns:a16="http://schemas.microsoft.com/office/drawing/2014/main" id="{2A5DC56E-A9D9-344D-A1B9-1EA308E5B237}"/>
              </a:ext>
            </a:extLst>
          </p:cNvPr>
          <p:cNvSpPr>
            <a:spLocks noGrp="1"/>
          </p:cNvSpPr>
          <p:nvPr>
            <p:ph type="body" sz="quarter" idx="26" hasCustomPrompt="1"/>
          </p:nvPr>
        </p:nvSpPr>
        <p:spPr>
          <a:xfrm>
            <a:off x="9124951" y="2649730"/>
            <a:ext cx="2686049"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4/8 points. Please place your text here and insert the icon above.</a:t>
            </a:r>
          </a:p>
          <a:p>
            <a:pPr lvl="0"/>
            <a:endParaRPr lang="en-US" dirty="0"/>
          </a:p>
        </p:txBody>
      </p:sp>
      <p:sp>
        <p:nvSpPr>
          <p:cNvPr id="16" name="Text Placeholder 2">
            <a:extLst>
              <a:ext uri="{FF2B5EF4-FFF2-40B4-BE49-F238E27FC236}">
                <a16:creationId xmlns:a16="http://schemas.microsoft.com/office/drawing/2014/main" id="{CA206D2A-2CF0-F74C-850D-6A37AC396B13}"/>
              </a:ext>
            </a:extLst>
          </p:cNvPr>
          <p:cNvSpPr>
            <a:spLocks noGrp="1"/>
          </p:cNvSpPr>
          <p:nvPr>
            <p:ph type="body" sz="quarter" idx="28" hasCustomPrompt="1"/>
          </p:nvPr>
        </p:nvSpPr>
        <p:spPr>
          <a:xfrm>
            <a:off x="381000" y="4788003"/>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5/8 points. Please place your text here and insert the icon above.</a:t>
            </a:r>
          </a:p>
        </p:txBody>
      </p:sp>
      <p:sp>
        <p:nvSpPr>
          <p:cNvPr id="17" name="Text Placeholder 2">
            <a:extLst>
              <a:ext uri="{FF2B5EF4-FFF2-40B4-BE49-F238E27FC236}">
                <a16:creationId xmlns:a16="http://schemas.microsoft.com/office/drawing/2014/main" id="{E21A28A2-4C17-664E-996D-FC517BF69F99}"/>
              </a:ext>
            </a:extLst>
          </p:cNvPr>
          <p:cNvSpPr>
            <a:spLocks noGrp="1"/>
          </p:cNvSpPr>
          <p:nvPr>
            <p:ph type="body" sz="quarter" idx="29" hasCustomPrompt="1"/>
          </p:nvPr>
        </p:nvSpPr>
        <p:spPr>
          <a:xfrm>
            <a:off x="3295651" y="4788003"/>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6/8 points. Please place your text here and insert the icon above.</a:t>
            </a:r>
          </a:p>
        </p:txBody>
      </p:sp>
      <p:sp>
        <p:nvSpPr>
          <p:cNvPr id="18" name="Text Placeholder 2">
            <a:extLst>
              <a:ext uri="{FF2B5EF4-FFF2-40B4-BE49-F238E27FC236}">
                <a16:creationId xmlns:a16="http://schemas.microsoft.com/office/drawing/2014/main" id="{413255D7-BBCE-C244-A747-60BB8352AEE6}"/>
              </a:ext>
            </a:extLst>
          </p:cNvPr>
          <p:cNvSpPr>
            <a:spLocks noGrp="1"/>
          </p:cNvSpPr>
          <p:nvPr>
            <p:ph type="body" sz="quarter" idx="30" hasCustomPrompt="1"/>
          </p:nvPr>
        </p:nvSpPr>
        <p:spPr>
          <a:xfrm>
            <a:off x="6210301" y="4788003"/>
            <a:ext cx="2686050"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7/8 points. Please place your text here and insert the icon above.</a:t>
            </a:r>
          </a:p>
          <a:p>
            <a:pPr lvl="0"/>
            <a:endParaRPr lang="en-US" dirty="0"/>
          </a:p>
        </p:txBody>
      </p:sp>
      <p:sp>
        <p:nvSpPr>
          <p:cNvPr id="22" name="Text Placeholder 2">
            <a:extLst>
              <a:ext uri="{FF2B5EF4-FFF2-40B4-BE49-F238E27FC236}">
                <a16:creationId xmlns:a16="http://schemas.microsoft.com/office/drawing/2014/main" id="{A7DC09C5-7B4B-B74A-9E68-B372870D7035}"/>
              </a:ext>
            </a:extLst>
          </p:cNvPr>
          <p:cNvSpPr>
            <a:spLocks noGrp="1"/>
          </p:cNvSpPr>
          <p:nvPr>
            <p:ph type="body" sz="quarter" idx="34" hasCustomPrompt="1"/>
          </p:nvPr>
        </p:nvSpPr>
        <p:spPr>
          <a:xfrm>
            <a:off x="9124951" y="4788003"/>
            <a:ext cx="2686049"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8/8 points. Please place your text here and insert the icon above.</a:t>
            </a:r>
          </a:p>
          <a:p>
            <a:pPr lvl="0"/>
            <a:endParaRPr lang="en-US" dirty="0"/>
          </a:p>
        </p:txBody>
      </p:sp>
      <p:sp>
        <p:nvSpPr>
          <p:cNvPr id="38" name="Picture Placeholder 13">
            <a:extLst>
              <a:ext uri="{FF2B5EF4-FFF2-40B4-BE49-F238E27FC236}">
                <a16:creationId xmlns:a16="http://schemas.microsoft.com/office/drawing/2014/main" id="{DF57B19A-EEEB-4741-9149-2FB86288834D}"/>
              </a:ext>
            </a:extLst>
          </p:cNvPr>
          <p:cNvSpPr>
            <a:spLocks noGrp="1"/>
          </p:cNvSpPr>
          <p:nvPr>
            <p:ph type="pic" sz="quarter" idx="15" hasCustomPrompt="1"/>
          </p:nvPr>
        </p:nvSpPr>
        <p:spPr>
          <a:xfrm>
            <a:off x="3810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39" name="Picture Placeholder 13">
            <a:extLst>
              <a:ext uri="{FF2B5EF4-FFF2-40B4-BE49-F238E27FC236}">
                <a16:creationId xmlns:a16="http://schemas.microsoft.com/office/drawing/2014/main" id="{66E7D679-0F6D-FD47-8A30-86DA953C3768}"/>
              </a:ext>
            </a:extLst>
          </p:cNvPr>
          <p:cNvSpPr>
            <a:spLocks noGrp="1"/>
          </p:cNvSpPr>
          <p:nvPr>
            <p:ph type="pic" sz="quarter" idx="23" hasCustomPrompt="1"/>
          </p:nvPr>
        </p:nvSpPr>
        <p:spPr>
          <a:xfrm>
            <a:off x="3295650" y="16573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0" name="Picture Placeholder 13">
            <a:extLst>
              <a:ext uri="{FF2B5EF4-FFF2-40B4-BE49-F238E27FC236}">
                <a16:creationId xmlns:a16="http://schemas.microsoft.com/office/drawing/2014/main" id="{4ECB28E4-7A32-284C-9130-458084CF4B4A}"/>
              </a:ext>
            </a:extLst>
          </p:cNvPr>
          <p:cNvSpPr>
            <a:spLocks noGrp="1"/>
          </p:cNvSpPr>
          <p:nvPr>
            <p:ph type="pic" sz="quarter" idx="24" hasCustomPrompt="1"/>
          </p:nvPr>
        </p:nvSpPr>
        <p:spPr>
          <a:xfrm>
            <a:off x="6210300" y="1665256"/>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1" name="Picture Placeholder 13">
            <a:extLst>
              <a:ext uri="{FF2B5EF4-FFF2-40B4-BE49-F238E27FC236}">
                <a16:creationId xmlns:a16="http://schemas.microsoft.com/office/drawing/2014/main" id="{0F44B1C5-FFF5-044F-AAF8-066101E6EBFF}"/>
              </a:ext>
            </a:extLst>
          </p:cNvPr>
          <p:cNvSpPr>
            <a:spLocks noGrp="1"/>
          </p:cNvSpPr>
          <p:nvPr>
            <p:ph type="pic" sz="quarter" idx="27" hasCustomPrompt="1"/>
          </p:nvPr>
        </p:nvSpPr>
        <p:spPr>
          <a:xfrm>
            <a:off x="9124950" y="16573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2" name="Picture Placeholder 13">
            <a:extLst>
              <a:ext uri="{FF2B5EF4-FFF2-40B4-BE49-F238E27FC236}">
                <a16:creationId xmlns:a16="http://schemas.microsoft.com/office/drawing/2014/main" id="{35CA6B3D-F0B5-A74A-9112-904772197908}"/>
              </a:ext>
            </a:extLst>
          </p:cNvPr>
          <p:cNvSpPr>
            <a:spLocks noGrp="1"/>
          </p:cNvSpPr>
          <p:nvPr>
            <p:ph type="pic" sz="quarter" idx="35" hasCustomPrompt="1"/>
          </p:nvPr>
        </p:nvSpPr>
        <p:spPr>
          <a:xfrm>
            <a:off x="381000" y="38290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3" name="Picture Placeholder 13">
            <a:extLst>
              <a:ext uri="{FF2B5EF4-FFF2-40B4-BE49-F238E27FC236}">
                <a16:creationId xmlns:a16="http://schemas.microsoft.com/office/drawing/2014/main" id="{04751FC7-59EC-BB4A-8DC1-74D04F747886}"/>
              </a:ext>
            </a:extLst>
          </p:cNvPr>
          <p:cNvSpPr>
            <a:spLocks noGrp="1"/>
          </p:cNvSpPr>
          <p:nvPr>
            <p:ph type="pic" sz="quarter" idx="36" hasCustomPrompt="1"/>
          </p:nvPr>
        </p:nvSpPr>
        <p:spPr>
          <a:xfrm>
            <a:off x="3295650" y="38290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4" name="Picture Placeholder 13">
            <a:extLst>
              <a:ext uri="{FF2B5EF4-FFF2-40B4-BE49-F238E27FC236}">
                <a16:creationId xmlns:a16="http://schemas.microsoft.com/office/drawing/2014/main" id="{D25C68D8-1BF2-EC48-B622-06605B5D8C27}"/>
              </a:ext>
            </a:extLst>
          </p:cNvPr>
          <p:cNvSpPr>
            <a:spLocks noGrp="1"/>
          </p:cNvSpPr>
          <p:nvPr>
            <p:ph type="pic" sz="quarter" idx="37" hasCustomPrompt="1"/>
          </p:nvPr>
        </p:nvSpPr>
        <p:spPr>
          <a:xfrm>
            <a:off x="6210300" y="3836956"/>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5" name="Picture Placeholder 13">
            <a:extLst>
              <a:ext uri="{FF2B5EF4-FFF2-40B4-BE49-F238E27FC236}">
                <a16:creationId xmlns:a16="http://schemas.microsoft.com/office/drawing/2014/main" id="{C1D17C39-7347-8640-BBBD-8D734C3FE41B}"/>
              </a:ext>
            </a:extLst>
          </p:cNvPr>
          <p:cNvSpPr>
            <a:spLocks noGrp="1"/>
          </p:cNvSpPr>
          <p:nvPr>
            <p:ph type="pic" sz="quarter" idx="38" hasCustomPrompt="1"/>
          </p:nvPr>
        </p:nvSpPr>
        <p:spPr>
          <a:xfrm>
            <a:off x="9124950" y="38290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Tree>
    <p:extLst>
      <p:ext uri="{BB962C8B-B14F-4D97-AF65-F5344CB8AC3E}">
        <p14:creationId xmlns:p14="http://schemas.microsoft.com/office/powerpoint/2010/main" val="2891314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st 3-4 +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21" name="Picture Placeholder 13">
            <a:extLst>
              <a:ext uri="{FF2B5EF4-FFF2-40B4-BE49-F238E27FC236}">
                <a16:creationId xmlns:a16="http://schemas.microsoft.com/office/drawing/2014/main" id="{F20EABEF-7E92-D646-A0DE-44A9DD6AF430}"/>
              </a:ext>
            </a:extLst>
          </p:cNvPr>
          <p:cNvSpPr>
            <a:spLocks noGrp="1"/>
          </p:cNvSpPr>
          <p:nvPr>
            <p:ph type="pic" sz="quarter" idx="27" hasCustomPrompt="1"/>
          </p:nvPr>
        </p:nvSpPr>
        <p:spPr>
          <a:xfrm>
            <a:off x="6210300" y="3486150"/>
            <a:ext cx="5600700" cy="2628900"/>
          </a:xfrm>
          <a:prstGeom prst="rect">
            <a:avLst/>
          </a:prstGeom>
          <a:pattFill prst="wdUpDiag">
            <a:fgClr>
              <a:srgbClr val="FFFFFF"/>
            </a:fgClr>
            <a:bgClr>
              <a:srgbClr val="C7C7C7"/>
            </a:bgClr>
          </a:pattFill>
          <a:ln>
            <a:solidFill>
              <a:srgbClr val="FFFFFF"/>
            </a:solidFill>
          </a:ln>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22" name="Picture Placeholder 13">
            <a:extLst>
              <a:ext uri="{FF2B5EF4-FFF2-40B4-BE49-F238E27FC236}">
                <a16:creationId xmlns:a16="http://schemas.microsoft.com/office/drawing/2014/main" id="{F4C75284-996C-1E45-BC15-A66B461F0114}"/>
              </a:ext>
            </a:extLst>
          </p:cNvPr>
          <p:cNvSpPr>
            <a:spLocks noGrp="1"/>
          </p:cNvSpPr>
          <p:nvPr>
            <p:ph type="pic" sz="quarter" idx="29" hasCustomPrompt="1"/>
          </p:nvPr>
        </p:nvSpPr>
        <p:spPr>
          <a:xfrm>
            <a:off x="6210300" y="228600"/>
            <a:ext cx="5600700" cy="3257550"/>
          </a:xfrm>
          <a:prstGeom prst="rect">
            <a:avLst/>
          </a:prstGeom>
          <a:pattFill prst="wdUpDiag">
            <a:fgClr>
              <a:srgbClr val="FFFFFF"/>
            </a:fgClr>
            <a:bgClr>
              <a:srgbClr val="C7C7C7"/>
            </a:bgClr>
          </a:pattFill>
          <a:ln>
            <a:solidFill>
              <a:srgbClr val="FFFFFF"/>
            </a:solidFill>
          </a:ln>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48" name="Text Placeholder 2">
            <a:extLst>
              <a:ext uri="{FF2B5EF4-FFF2-40B4-BE49-F238E27FC236}">
                <a16:creationId xmlns:a16="http://schemas.microsoft.com/office/drawing/2014/main" id="{B7C23967-09D2-2649-80F9-E0657EC1E3C0}"/>
              </a:ext>
            </a:extLst>
          </p:cNvPr>
          <p:cNvSpPr>
            <a:spLocks noGrp="1"/>
          </p:cNvSpPr>
          <p:nvPr>
            <p:ph type="body" sz="quarter" idx="12" hasCustomPrompt="1"/>
          </p:nvPr>
        </p:nvSpPr>
        <p:spPr>
          <a:xfrm>
            <a:off x="381000" y="2649730"/>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49" name="Text Placeholder 2">
            <a:extLst>
              <a:ext uri="{FF2B5EF4-FFF2-40B4-BE49-F238E27FC236}">
                <a16:creationId xmlns:a16="http://schemas.microsoft.com/office/drawing/2014/main" id="{9462082D-192F-BD4A-961A-F871B80BC6E5}"/>
              </a:ext>
            </a:extLst>
          </p:cNvPr>
          <p:cNvSpPr>
            <a:spLocks noGrp="1"/>
          </p:cNvSpPr>
          <p:nvPr>
            <p:ph type="body" sz="quarter" idx="21" hasCustomPrompt="1"/>
          </p:nvPr>
        </p:nvSpPr>
        <p:spPr>
          <a:xfrm>
            <a:off x="3295651" y="2649730"/>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0" name="Text Placeholder 2">
            <a:extLst>
              <a:ext uri="{FF2B5EF4-FFF2-40B4-BE49-F238E27FC236}">
                <a16:creationId xmlns:a16="http://schemas.microsoft.com/office/drawing/2014/main" id="{5705EA74-4537-BE44-8C36-DC6D2C0BE916}"/>
              </a:ext>
            </a:extLst>
          </p:cNvPr>
          <p:cNvSpPr>
            <a:spLocks noGrp="1"/>
          </p:cNvSpPr>
          <p:nvPr>
            <p:ph type="body" sz="quarter" idx="28" hasCustomPrompt="1"/>
          </p:nvPr>
        </p:nvSpPr>
        <p:spPr>
          <a:xfrm>
            <a:off x="381000" y="4788003"/>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3</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1" name="Text Placeholder 2">
            <a:extLst>
              <a:ext uri="{FF2B5EF4-FFF2-40B4-BE49-F238E27FC236}">
                <a16:creationId xmlns:a16="http://schemas.microsoft.com/office/drawing/2014/main" id="{B6B7CF0B-ECD5-BA46-BC34-598896580C29}"/>
              </a:ext>
            </a:extLst>
          </p:cNvPr>
          <p:cNvSpPr>
            <a:spLocks noGrp="1"/>
          </p:cNvSpPr>
          <p:nvPr>
            <p:ph type="body" sz="quarter" idx="45" hasCustomPrompt="1"/>
          </p:nvPr>
        </p:nvSpPr>
        <p:spPr>
          <a:xfrm>
            <a:off x="3295651" y="4788003"/>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2" name="Picture Placeholder 13">
            <a:extLst>
              <a:ext uri="{FF2B5EF4-FFF2-40B4-BE49-F238E27FC236}">
                <a16:creationId xmlns:a16="http://schemas.microsoft.com/office/drawing/2014/main" id="{11509E31-22FF-2B44-82A5-695941632C79}"/>
              </a:ext>
            </a:extLst>
          </p:cNvPr>
          <p:cNvSpPr>
            <a:spLocks noGrp="1"/>
          </p:cNvSpPr>
          <p:nvPr>
            <p:ph type="pic" sz="quarter" idx="15" hasCustomPrompt="1"/>
          </p:nvPr>
        </p:nvSpPr>
        <p:spPr>
          <a:xfrm>
            <a:off x="3810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3" name="Picture Placeholder 13">
            <a:extLst>
              <a:ext uri="{FF2B5EF4-FFF2-40B4-BE49-F238E27FC236}">
                <a16:creationId xmlns:a16="http://schemas.microsoft.com/office/drawing/2014/main" id="{98423950-961F-C647-889D-9ED37EB43155}"/>
              </a:ext>
            </a:extLst>
          </p:cNvPr>
          <p:cNvSpPr>
            <a:spLocks noGrp="1"/>
          </p:cNvSpPr>
          <p:nvPr>
            <p:ph type="pic" sz="quarter" idx="23" hasCustomPrompt="1"/>
          </p:nvPr>
        </p:nvSpPr>
        <p:spPr>
          <a:xfrm>
            <a:off x="3295650" y="16573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4" name="Picture Placeholder 13">
            <a:extLst>
              <a:ext uri="{FF2B5EF4-FFF2-40B4-BE49-F238E27FC236}">
                <a16:creationId xmlns:a16="http://schemas.microsoft.com/office/drawing/2014/main" id="{96F4C0FB-9360-8D4D-89F0-C3AB51A33C54}"/>
              </a:ext>
            </a:extLst>
          </p:cNvPr>
          <p:cNvSpPr>
            <a:spLocks noGrp="1"/>
          </p:cNvSpPr>
          <p:nvPr>
            <p:ph type="pic" sz="quarter" idx="35" hasCustomPrompt="1"/>
          </p:nvPr>
        </p:nvSpPr>
        <p:spPr>
          <a:xfrm>
            <a:off x="381000" y="38290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5" name="Picture Placeholder 13">
            <a:extLst>
              <a:ext uri="{FF2B5EF4-FFF2-40B4-BE49-F238E27FC236}">
                <a16:creationId xmlns:a16="http://schemas.microsoft.com/office/drawing/2014/main" id="{2A92F94F-BC8C-8547-9D46-4F887D338D7D}"/>
              </a:ext>
            </a:extLst>
          </p:cNvPr>
          <p:cNvSpPr>
            <a:spLocks noGrp="1"/>
          </p:cNvSpPr>
          <p:nvPr>
            <p:ph type="pic" sz="quarter" idx="36" hasCustomPrompt="1"/>
          </p:nvPr>
        </p:nvSpPr>
        <p:spPr>
          <a:xfrm>
            <a:off x="3295650" y="38290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3" name="Footer Placeholder 2">
            <a:extLst>
              <a:ext uri="{FF2B5EF4-FFF2-40B4-BE49-F238E27FC236}">
                <a16:creationId xmlns:a16="http://schemas.microsoft.com/office/drawing/2014/main" id="{896E6825-6A10-3447-9061-1EDFF625D196}"/>
              </a:ext>
            </a:extLst>
          </p:cNvPr>
          <p:cNvSpPr>
            <a:spLocks noGrp="1"/>
          </p:cNvSpPr>
          <p:nvPr>
            <p:ph type="ftr" sz="quarter" idx="46"/>
          </p:nvPr>
        </p:nvSpPr>
        <p:spPr/>
        <p:txBody>
          <a:bodyPr/>
          <a:lstStyle/>
          <a:p>
            <a:endParaRPr lang="ru-RU" dirty="0"/>
          </a:p>
        </p:txBody>
      </p:sp>
    </p:spTree>
    <p:extLst>
      <p:ext uri="{BB962C8B-B14F-4D97-AF65-F5344CB8AC3E}">
        <p14:creationId xmlns:p14="http://schemas.microsoft.com/office/powerpoint/2010/main" val="765316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ist 3-4 + 1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22" name="Picture Placeholder 13">
            <a:extLst>
              <a:ext uri="{FF2B5EF4-FFF2-40B4-BE49-F238E27FC236}">
                <a16:creationId xmlns:a16="http://schemas.microsoft.com/office/drawing/2014/main" id="{F4C75284-996C-1E45-BC15-A66B461F0114}"/>
              </a:ext>
            </a:extLst>
          </p:cNvPr>
          <p:cNvSpPr>
            <a:spLocks noGrp="1"/>
          </p:cNvSpPr>
          <p:nvPr>
            <p:ph type="pic" sz="quarter" idx="29" hasCustomPrompt="1"/>
          </p:nvPr>
        </p:nvSpPr>
        <p:spPr>
          <a:xfrm>
            <a:off x="6210300" y="228600"/>
            <a:ext cx="5600700" cy="5886450"/>
          </a:xfrm>
          <a:prstGeom prst="rect">
            <a:avLst/>
          </a:prstGeom>
          <a:pattFill prst="wdUpDiag">
            <a:fgClr>
              <a:srgbClr val="FFFFFF"/>
            </a:fgClr>
            <a:bgClr>
              <a:srgbClr val="C7C7C7"/>
            </a:bgClr>
          </a:pattFill>
          <a:ln>
            <a:solidFill>
              <a:srgbClr val="FFFFFF"/>
            </a:solidFill>
          </a:ln>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48" name="Text Placeholder 2">
            <a:extLst>
              <a:ext uri="{FF2B5EF4-FFF2-40B4-BE49-F238E27FC236}">
                <a16:creationId xmlns:a16="http://schemas.microsoft.com/office/drawing/2014/main" id="{B7C23967-09D2-2649-80F9-E0657EC1E3C0}"/>
              </a:ext>
            </a:extLst>
          </p:cNvPr>
          <p:cNvSpPr>
            <a:spLocks noGrp="1"/>
          </p:cNvSpPr>
          <p:nvPr>
            <p:ph type="body" sz="quarter" idx="12" hasCustomPrompt="1"/>
          </p:nvPr>
        </p:nvSpPr>
        <p:spPr>
          <a:xfrm>
            <a:off x="381000" y="2649730"/>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49" name="Text Placeholder 2">
            <a:extLst>
              <a:ext uri="{FF2B5EF4-FFF2-40B4-BE49-F238E27FC236}">
                <a16:creationId xmlns:a16="http://schemas.microsoft.com/office/drawing/2014/main" id="{9462082D-192F-BD4A-961A-F871B80BC6E5}"/>
              </a:ext>
            </a:extLst>
          </p:cNvPr>
          <p:cNvSpPr>
            <a:spLocks noGrp="1"/>
          </p:cNvSpPr>
          <p:nvPr>
            <p:ph type="body" sz="quarter" idx="21" hasCustomPrompt="1"/>
          </p:nvPr>
        </p:nvSpPr>
        <p:spPr>
          <a:xfrm>
            <a:off x="3295651" y="2649730"/>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0" name="Text Placeholder 2">
            <a:extLst>
              <a:ext uri="{FF2B5EF4-FFF2-40B4-BE49-F238E27FC236}">
                <a16:creationId xmlns:a16="http://schemas.microsoft.com/office/drawing/2014/main" id="{5705EA74-4537-BE44-8C36-DC6D2C0BE916}"/>
              </a:ext>
            </a:extLst>
          </p:cNvPr>
          <p:cNvSpPr>
            <a:spLocks noGrp="1"/>
          </p:cNvSpPr>
          <p:nvPr>
            <p:ph type="body" sz="quarter" idx="28" hasCustomPrompt="1"/>
          </p:nvPr>
        </p:nvSpPr>
        <p:spPr>
          <a:xfrm>
            <a:off x="381000" y="4788003"/>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3</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1" name="Text Placeholder 2">
            <a:extLst>
              <a:ext uri="{FF2B5EF4-FFF2-40B4-BE49-F238E27FC236}">
                <a16:creationId xmlns:a16="http://schemas.microsoft.com/office/drawing/2014/main" id="{B6B7CF0B-ECD5-BA46-BC34-598896580C29}"/>
              </a:ext>
            </a:extLst>
          </p:cNvPr>
          <p:cNvSpPr>
            <a:spLocks noGrp="1"/>
          </p:cNvSpPr>
          <p:nvPr>
            <p:ph type="body" sz="quarter" idx="45" hasCustomPrompt="1"/>
          </p:nvPr>
        </p:nvSpPr>
        <p:spPr>
          <a:xfrm>
            <a:off x="3295651" y="4788003"/>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2" name="Picture Placeholder 13">
            <a:extLst>
              <a:ext uri="{FF2B5EF4-FFF2-40B4-BE49-F238E27FC236}">
                <a16:creationId xmlns:a16="http://schemas.microsoft.com/office/drawing/2014/main" id="{11509E31-22FF-2B44-82A5-695941632C79}"/>
              </a:ext>
            </a:extLst>
          </p:cNvPr>
          <p:cNvSpPr>
            <a:spLocks noGrp="1"/>
          </p:cNvSpPr>
          <p:nvPr>
            <p:ph type="pic" sz="quarter" idx="15" hasCustomPrompt="1"/>
          </p:nvPr>
        </p:nvSpPr>
        <p:spPr>
          <a:xfrm>
            <a:off x="3810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3" name="Picture Placeholder 13">
            <a:extLst>
              <a:ext uri="{FF2B5EF4-FFF2-40B4-BE49-F238E27FC236}">
                <a16:creationId xmlns:a16="http://schemas.microsoft.com/office/drawing/2014/main" id="{98423950-961F-C647-889D-9ED37EB43155}"/>
              </a:ext>
            </a:extLst>
          </p:cNvPr>
          <p:cNvSpPr>
            <a:spLocks noGrp="1"/>
          </p:cNvSpPr>
          <p:nvPr>
            <p:ph type="pic" sz="quarter" idx="23" hasCustomPrompt="1"/>
          </p:nvPr>
        </p:nvSpPr>
        <p:spPr>
          <a:xfrm>
            <a:off x="3295650" y="16573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4" name="Picture Placeholder 13">
            <a:extLst>
              <a:ext uri="{FF2B5EF4-FFF2-40B4-BE49-F238E27FC236}">
                <a16:creationId xmlns:a16="http://schemas.microsoft.com/office/drawing/2014/main" id="{96F4C0FB-9360-8D4D-89F0-C3AB51A33C54}"/>
              </a:ext>
            </a:extLst>
          </p:cNvPr>
          <p:cNvSpPr>
            <a:spLocks noGrp="1"/>
          </p:cNvSpPr>
          <p:nvPr>
            <p:ph type="pic" sz="quarter" idx="35" hasCustomPrompt="1"/>
          </p:nvPr>
        </p:nvSpPr>
        <p:spPr>
          <a:xfrm>
            <a:off x="381000" y="38290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5" name="Picture Placeholder 13">
            <a:extLst>
              <a:ext uri="{FF2B5EF4-FFF2-40B4-BE49-F238E27FC236}">
                <a16:creationId xmlns:a16="http://schemas.microsoft.com/office/drawing/2014/main" id="{2A92F94F-BC8C-8547-9D46-4F887D338D7D}"/>
              </a:ext>
            </a:extLst>
          </p:cNvPr>
          <p:cNvSpPr>
            <a:spLocks noGrp="1"/>
          </p:cNvSpPr>
          <p:nvPr>
            <p:ph type="pic" sz="quarter" idx="36" hasCustomPrompt="1"/>
          </p:nvPr>
        </p:nvSpPr>
        <p:spPr>
          <a:xfrm>
            <a:off x="3295650" y="38290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3" name="Footer Placeholder 2">
            <a:extLst>
              <a:ext uri="{FF2B5EF4-FFF2-40B4-BE49-F238E27FC236}">
                <a16:creationId xmlns:a16="http://schemas.microsoft.com/office/drawing/2014/main" id="{11230A17-3B0D-964D-A09B-668A0397684B}"/>
              </a:ext>
            </a:extLst>
          </p:cNvPr>
          <p:cNvSpPr>
            <a:spLocks noGrp="1"/>
          </p:cNvSpPr>
          <p:nvPr>
            <p:ph type="ftr" sz="quarter" idx="46"/>
          </p:nvPr>
        </p:nvSpPr>
        <p:spPr/>
        <p:txBody>
          <a:bodyPr/>
          <a:lstStyle/>
          <a:p>
            <a:endParaRPr lang="ru-RU" dirty="0"/>
          </a:p>
        </p:txBody>
      </p:sp>
    </p:spTree>
    <p:extLst>
      <p:ext uri="{BB962C8B-B14F-4D97-AF65-F5344CB8AC3E}">
        <p14:creationId xmlns:p14="http://schemas.microsoft.com/office/powerpoint/2010/main" val="977897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ist + 1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22" name="Picture Placeholder 13">
            <a:extLst>
              <a:ext uri="{FF2B5EF4-FFF2-40B4-BE49-F238E27FC236}">
                <a16:creationId xmlns:a16="http://schemas.microsoft.com/office/drawing/2014/main" id="{F4C75284-996C-1E45-BC15-A66B461F0114}"/>
              </a:ext>
            </a:extLst>
          </p:cNvPr>
          <p:cNvSpPr>
            <a:spLocks noGrp="1"/>
          </p:cNvSpPr>
          <p:nvPr>
            <p:ph type="pic" sz="quarter" idx="29" hasCustomPrompt="1"/>
          </p:nvPr>
        </p:nvSpPr>
        <p:spPr>
          <a:xfrm>
            <a:off x="6210300" y="228600"/>
            <a:ext cx="5600700" cy="5886450"/>
          </a:xfrm>
          <a:prstGeom prst="rect">
            <a:avLst/>
          </a:prstGeom>
          <a:pattFill prst="wdUpDiag">
            <a:fgClr>
              <a:srgbClr val="FFFFFF"/>
            </a:fgClr>
            <a:bgClr>
              <a:srgbClr val="C7C7C7"/>
            </a:bgClr>
          </a:pattFill>
          <a:ln>
            <a:solidFill>
              <a:srgbClr val="FFFFFF"/>
            </a:solidFill>
          </a:ln>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13" name="Text Placeholder 2">
            <a:extLst>
              <a:ext uri="{FF2B5EF4-FFF2-40B4-BE49-F238E27FC236}">
                <a16:creationId xmlns:a16="http://schemas.microsoft.com/office/drawing/2014/main" id="{AFFA57C6-F55B-9445-8850-214D779B2E01}"/>
              </a:ext>
            </a:extLst>
          </p:cNvPr>
          <p:cNvSpPr>
            <a:spLocks noGrp="1"/>
          </p:cNvSpPr>
          <p:nvPr>
            <p:ph type="body" sz="quarter" idx="21" hasCustomPrompt="1"/>
          </p:nvPr>
        </p:nvSpPr>
        <p:spPr>
          <a:xfrm>
            <a:off x="381000" y="1664623"/>
            <a:ext cx="5600700" cy="4457700"/>
          </a:xfrm>
          <a:prstGeom prst="rect">
            <a:avLst/>
          </a:prstGeom>
        </p:spPr>
        <p:txBody>
          <a:bodyPr lIns="0" tIns="0" rIns="0" bIns="0"/>
          <a:lstStyle>
            <a:lvl1pPr marL="257175" marR="0" indent="-257175" algn="l" defTabSz="685800" rtl="0" eaLnBrk="1" fontAlgn="auto" latinLnBrk="0" hangingPunct="1">
              <a:lnSpc>
                <a:spcPct val="90000"/>
              </a:lnSpc>
              <a:spcBef>
                <a:spcPts val="750"/>
              </a:spcBef>
              <a:spcAft>
                <a:spcPts val="0"/>
              </a:spcAft>
              <a:buClrTx/>
              <a:buSzTx/>
              <a:buFont typeface="Wingdings" pitchFamily="2" charset="2"/>
              <a:buChar char="§"/>
              <a:tabLst/>
              <a:defRPr sz="1650" b="0">
                <a:solidFill>
                  <a:srgbClr val="000000"/>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sp>
        <p:nvSpPr>
          <p:cNvPr id="3" name="Footer Placeholder 2">
            <a:extLst>
              <a:ext uri="{FF2B5EF4-FFF2-40B4-BE49-F238E27FC236}">
                <a16:creationId xmlns:a16="http://schemas.microsoft.com/office/drawing/2014/main" id="{2596857B-FAD7-C249-8A13-6FBFF97C6536}"/>
              </a:ext>
            </a:extLst>
          </p:cNvPr>
          <p:cNvSpPr>
            <a:spLocks noGrp="1"/>
          </p:cNvSpPr>
          <p:nvPr>
            <p:ph type="ftr" sz="quarter" idx="45"/>
          </p:nvPr>
        </p:nvSpPr>
        <p:spPr/>
        <p:txBody>
          <a:bodyPr/>
          <a:lstStyle/>
          <a:p>
            <a:endParaRPr lang="ru-RU" dirty="0"/>
          </a:p>
        </p:txBody>
      </p:sp>
    </p:spTree>
    <p:extLst>
      <p:ext uri="{BB962C8B-B14F-4D97-AF65-F5344CB8AC3E}">
        <p14:creationId xmlns:p14="http://schemas.microsoft.com/office/powerpoint/2010/main" val="4181739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ist 3-4 + 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48" name="Text Placeholder 2">
            <a:extLst>
              <a:ext uri="{FF2B5EF4-FFF2-40B4-BE49-F238E27FC236}">
                <a16:creationId xmlns:a16="http://schemas.microsoft.com/office/drawing/2014/main" id="{B7C23967-09D2-2649-80F9-E0657EC1E3C0}"/>
              </a:ext>
            </a:extLst>
          </p:cNvPr>
          <p:cNvSpPr>
            <a:spLocks noGrp="1"/>
          </p:cNvSpPr>
          <p:nvPr>
            <p:ph type="body" sz="quarter" idx="12" hasCustomPrompt="1"/>
          </p:nvPr>
        </p:nvSpPr>
        <p:spPr>
          <a:xfrm>
            <a:off x="381000" y="2649730"/>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49" name="Text Placeholder 2">
            <a:extLst>
              <a:ext uri="{FF2B5EF4-FFF2-40B4-BE49-F238E27FC236}">
                <a16:creationId xmlns:a16="http://schemas.microsoft.com/office/drawing/2014/main" id="{9462082D-192F-BD4A-961A-F871B80BC6E5}"/>
              </a:ext>
            </a:extLst>
          </p:cNvPr>
          <p:cNvSpPr>
            <a:spLocks noGrp="1"/>
          </p:cNvSpPr>
          <p:nvPr>
            <p:ph type="body" sz="quarter" idx="21" hasCustomPrompt="1"/>
          </p:nvPr>
        </p:nvSpPr>
        <p:spPr>
          <a:xfrm>
            <a:off x="3295651" y="2649730"/>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0" name="Text Placeholder 2">
            <a:extLst>
              <a:ext uri="{FF2B5EF4-FFF2-40B4-BE49-F238E27FC236}">
                <a16:creationId xmlns:a16="http://schemas.microsoft.com/office/drawing/2014/main" id="{5705EA74-4537-BE44-8C36-DC6D2C0BE916}"/>
              </a:ext>
            </a:extLst>
          </p:cNvPr>
          <p:cNvSpPr>
            <a:spLocks noGrp="1"/>
          </p:cNvSpPr>
          <p:nvPr>
            <p:ph type="body" sz="quarter" idx="28" hasCustomPrompt="1"/>
          </p:nvPr>
        </p:nvSpPr>
        <p:spPr>
          <a:xfrm>
            <a:off x="381000" y="4788003"/>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3</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1" name="Text Placeholder 2">
            <a:extLst>
              <a:ext uri="{FF2B5EF4-FFF2-40B4-BE49-F238E27FC236}">
                <a16:creationId xmlns:a16="http://schemas.microsoft.com/office/drawing/2014/main" id="{B6B7CF0B-ECD5-BA46-BC34-598896580C29}"/>
              </a:ext>
            </a:extLst>
          </p:cNvPr>
          <p:cNvSpPr>
            <a:spLocks noGrp="1"/>
          </p:cNvSpPr>
          <p:nvPr>
            <p:ph type="body" sz="quarter" idx="45" hasCustomPrompt="1"/>
          </p:nvPr>
        </p:nvSpPr>
        <p:spPr>
          <a:xfrm>
            <a:off x="3295651" y="4788003"/>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2" name="Picture Placeholder 13">
            <a:extLst>
              <a:ext uri="{FF2B5EF4-FFF2-40B4-BE49-F238E27FC236}">
                <a16:creationId xmlns:a16="http://schemas.microsoft.com/office/drawing/2014/main" id="{11509E31-22FF-2B44-82A5-695941632C79}"/>
              </a:ext>
            </a:extLst>
          </p:cNvPr>
          <p:cNvSpPr>
            <a:spLocks noGrp="1"/>
          </p:cNvSpPr>
          <p:nvPr>
            <p:ph type="pic" sz="quarter" idx="15" hasCustomPrompt="1"/>
          </p:nvPr>
        </p:nvSpPr>
        <p:spPr>
          <a:xfrm>
            <a:off x="3810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3" name="Picture Placeholder 13">
            <a:extLst>
              <a:ext uri="{FF2B5EF4-FFF2-40B4-BE49-F238E27FC236}">
                <a16:creationId xmlns:a16="http://schemas.microsoft.com/office/drawing/2014/main" id="{98423950-961F-C647-889D-9ED37EB43155}"/>
              </a:ext>
            </a:extLst>
          </p:cNvPr>
          <p:cNvSpPr>
            <a:spLocks noGrp="1"/>
          </p:cNvSpPr>
          <p:nvPr>
            <p:ph type="pic" sz="quarter" idx="23" hasCustomPrompt="1"/>
          </p:nvPr>
        </p:nvSpPr>
        <p:spPr>
          <a:xfrm>
            <a:off x="3295650" y="16573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4" name="Picture Placeholder 13">
            <a:extLst>
              <a:ext uri="{FF2B5EF4-FFF2-40B4-BE49-F238E27FC236}">
                <a16:creationId xmlns:a16="http://schemas.microsoft.com/office/drawing/2014/main" id="{96F4C0FB-9360-8D4D-89F0-C3AB51A33C54}"/>
              </a:ext>
            </a:extLst>
          </p:cNvPr>
          <p:cNvSpPr>
            <a:spLocks noGrp="1"/>
          </p:cNvSpPr>
          <p:nvPr>
            <p:ph type="pic" sz="quarter" idx="35" hasCustomPrompt="1"/>
          </p:nvPr>
        </p:nvSpPr>
        <p:spPr>
          <a:xfrm>
            <a:off x="381000" y="38290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5" name="Picture Placeholder 13">
            <a:extLst>
              <a:ext uri="{FF2B5EF4-FFF2-40B4-BE49-F238E27FC236}">
                <a16:creationId xmlns:a16="http://schemas.microsoft.com/office/drawing/2014/main" id="{2A92F94F-BC8C-8547-9D46-4F887D338D7D}"/>
              </a:ext>
            </a:extLst>
          </p:cNvPr>
          <p:cNvSpPr>
            <a:spLocks noGrp="1"/>
          </p:cNvSpPr>
          <p:nvPr>
            <p:ph type="pic" sz="quarter" idx="36" hasCustomPrompt="1"/>
          </p:nvPr>
        </p:nvSpPr>
        <p:spPr>
          <a:xfrm>
            <a:off x="3295650" y="38290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13" name="object 22">
            <a:extLst>
              <a:ext uri="{FF2B5EF4-FFF2-40B4-BE49-F238E27FC236}">
                <a16:creationId xmlns:a16="http://schemas.microsoft.com/office/drawing/2014/main" id="{A640BFE5-D700-2E4D-9019-AAD9A827087E}"/>
              </a:ext>
            </a:extLst>
          </p:cNvPr>
          <p:cNvSpPr/>
          <p:nvPr/>
        </p:nvSpPr>
        <p:spPr>
          <a:xfrm>
            <a:off x="6210301" y="0"/>
            <a:ext cx="598170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14" name="Text Placeholder 2">
            <a:extLst>
              <a:ext uri="{FF2B5EF4-FFF2-40B4-BE49-F238E27FC236}">
                <a16:creationId xmlns:a16="http://schemas.microsoft.com/office/drawing/2014/main" id="{CC2EDE5E-23D4-0749-A74C-4045C511BC81}"/>
              </a:ext>
            </a:extLst>
          </p:cNvPr>
          <p:cNvSpPr>
            <a:spLocks noGrp="1"/>
          </p:cNvSpPr>
          <p:nvPr>
            <p:ph type="body" sz="quarter" idx="29" hasCustomPrompt="1"/>
          </p:nvPr>
        </p:nvSpPr>
        <p:spPr>
          <a:xfrm>
            <a:off x="7181851" y="1657350"/>
            <a:ext cx="4629149" cy="4249060"/>
          </a:xfrm>
          <a:prstGeom prst="rect">
            <a:avLst/>
          </a:prstGeom>
        </p:spPr>
        <p:txBody>
          <a:bodyPr lIns="0" tIns="0" rIns="0" bIns="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Post the conclusion here</a:t>
            </a:r>
            <a:endParaRPr lang="en-GB" sz="2400" dirty="0">
              <a:latin typeface="Arial"/>
              <a:cs typeface="Arial"/>
            </a:endParaRPr>
          </a:p>
        </p:txBody>
      </p:sp>
      <p:sp>
        <p:nvSpPr>
          <p:cNvPr id="15" name="Triangle 14">
            <a:extLst>
              <a:ext uri="{FF2B5EF4-FFF2-40B4-BE49-F238E27FC236}">
                <a16:creationId xmlns:a16="http://schemas.microsoft.com/office/drawing/2014/main" id="{E752783B-9EEE-8341-8DAA-34009A455E35}"/>
              </a:ext>
            </a:extLst>
          </p:cNvPr>
          <p:cNvSpPr/>
          <p:nvPr/>
        </p:nvSpPr>
        <p:spPr>
          <a:xfrm rot="5400000">
            <a:off x="6116574" y="1693926"/>
            <a:ext cx="530352" cy="34290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b="0" i="0" dirty="0">
              <a:latin typeface="Arial Regular"/>
            </a:endParaRPr>
          </a:p>
        </p:txBody>
      </p:sp>
      <p:grpSp>
        <p:nvGrpSpPr>
          <p:cNvPr id="16" name="Group 15">
            <a:extLst>
              <a:ext uri="{FF2B5EF4-FFF2-40B4-BE49-F238E27FC236}">
                <a16:creationId xmlns:a16="http://schemas.microsoft.com/office/drawing/2014/main" id="{D60E6224-E6EF-1446-93F0-C8D86D174ADB}"/>
              </a:ext>
            </a:extLst>
          </p:cNvPr>
          <p:cNvGrpSpPr/>
          <p:nvPr/>
        </p:nvGrpSpPr>
        <p:grpSpPr>
          <a:xfrm>
            <a:off x="10839450" y="6410620"/>
            <a:ext cx="971550" cy="161630"/>
            <a:chOff x="14294536" y="8436933"/>
            <a:chExt cx="1501942" cy="249867"/>
          </a:xfrm>
          <a:solidFill>
            <a:schemeClr val="bg1"/>
          </a:solidFill>
        </p:grpSpPr>
        <p:sp>
          <p:nvSpPr>
            <p:cNvPr id="17" name="object 2">
              <a:extLst>
                <a:ext uri="{FF2B5EF4-FFF2-40B4-BE49-F238E27FC236}">
                  <a16:creationId xmlns:a16="http://schemas.microsoft.com/office/drawing/2014/main" id="{68A3176C-50EB-0147-AC4C-F36119F83100}"/>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8" name="object 3">
              <a:extLst>
                <a:ext uri="{FF2B5EF4-FFF2-40B4-BE49-F238E27FC236}">
                  <a16:creationId xmlns:a16="http://schemas.microsoft.com/office/drawing/2014/main" id="{F6F18FEF-47DD-504A-B948-1EF01DD89FE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9" name="object 4">
              <a:extLst>
                <a:ext uri="{FF2B5EF4-FFF2-40B4-BE49-F238E27FC236}">
                  <a16:creationId xmlns:a16="http://schemas.microsoft.com/office/drawing/2014/main" id="{A5FDD665-883C-224C-9EEC-780E5D24113B}"/>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5">
              <a:extLst>
                <a:ext uri="{FF2B5EF4-FFF2-40B4-BE49-F238E27FC236}">
                  <a16:creationId xmlns:a16="http://schemas.microsoft.com/office/drawing/2014/main" id="{EF71DFBE-64B7-384B-ADA2-792BB9856272}"/>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6">
              <a:extLst>
                <a:ext uri="{FF2B5EF4-FFF2-40B4-BE49-F238E27FC236}">
                  <a16:creationId xmlns:a16="http://schemas.microsoft.com/office/drawing/2014/main" id="{9B24A619-7780-F54C-8516-32138CF334F3}"/>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2" name="object 7">
              <a:extLst>
                <a:ext uri="{FF2B5EF4-FFF2-40B4-BE49-F238E27FC236}">
                  <a16:creationId xmlns:a16="http://schemas.microsoft.com/office/drawing/2014/main" id="{6B21E98F-98DA-1749-8F1B-DA065E5758EC}"/>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3" name="object 8">
              <a:extLst>
                <a:ext uri="{FF2B5EF4-FFF2-40B4-BE49-F238E27FC236}">
                  <a16:creationId xmlns:a16="http://schemas.microsoft.com/office/drawing/2014/main" id="{102F189F-18A8-9E41-8838-C9EA6ED32611}"/>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4" name="object 9">
              <a:extLst>
                <a:ext uri="{FF2B5EF4-FFF2-40B4-BE49-F238E27FC236}">
                  <a16:creationId xmlns:a16="http://schemas.microsoft.com/office/drawing/2014/main" id="{C017C4FC-2CD2-0940-A971-E1F4B5146892}"/>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3" name="Footer Placeholder 2">
            <a:extLst>
              <a:ext uri="{FF2B5EF4-FFF2-40B4-BE49-F238E27FC236}">
                <a16:creationId xmlns:a16="http://schemas.microsoft.com/office/drawing/2014/main" id="{397F2CE1-F458-AB4E-955C-E35E7486BC3E}"/>
              </a:ext>
            </a:extLst>
          </p:cNvPr>
          <p:cNvSpPr>
            <a:spLocks noGrp="1"/>
          </p:cNvSpPr>
          <p:nvPr>
            <p:ph type="ftr" sz="quarter" idx="46"/>
          </p:nvPr>
        </p:nvSpPr>
        <p:spPr/>
        <p:txBody>
          <a:bodyPr/>
          <a:lstStyle/>
          <a:p>
            <a:endParaRPr lang="ru-RU" dirty="0"/>
          </a:p>
        </p:txBody>
      </p:sp>
    </p:spTree>
    <p:extLst>
      <p:ext uri="{BB962C8B-B14F-4D97-AF65-F5344CB8AC3E}">
        <p14:creationId xmlns:p14="http://schemas.microsoft.com/office/powerpoint/2010/main" val="17249482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ist + 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13" name="object 22">
            <a:extLst>
              <a:ext uri="{FF2B5EF4-FFF2-40B4-BE49-F238E27FC236}">
                <a16:creationId xmlns:a16="http://schemas.microsoft.com/office/drawing/2014/main" id="{A640BFE5-D700-2E4D-9019-AAD9A827087E}"/>
              </a:ext>
            </a:extLst>
          </p:cNvPr>
          <p:cNvSpPr/>
          <p:nvPr/>
        </p:nvSpPr>
        <p:spPr>
          <a:xfrm>
            <a:off x="6210301" y="0"/>
            <a:ext cx="598170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14" name="Text Placeholder 2">
            <a:extLst>
              <a:ext uri="{FF2B5EF4-FFF2-40B4-BE49-F238E27FC236}">
                <a16:creationId xmlns:a16="http://schemas.microsoft.com/office/drawing/2014/main" id="{CC2EDE5E-23D4-0749-A74C-4045C511BC81}"/>
              </a:ext>
            </a:extLst>
          </p:cNvPr>
          <p:cNvSpPr>
            <a:spLocks noGrp="1"/>
          </p:cNvSpPr>
          <p:nvPr>
            <p:ph type="body" sz="quarter" idx="29" hasCustomPrompt="1"/>
          </p:nvPr>
        </p:nvSpPr>
        <p:spPr>
          <a:xfrm>
            <a:off x="7181851" y="1657350"/>
            <a:ext cx="4629149" cy="4249060"/>
          </a:xfrm>
          <a:prstGeom prst="rect">
            <a:avLst/>
          </a:prstGeom>
        </p:spPr>
        <p:txBody>
          <a:bodyPr lIns="0" tIns="0" rIns="0" bIns="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Post the conclusion here</a:t>
            </a:r>
            <a:endParaRPr lang="en-GB" sz="2400" dirty="0">
              <a:latin typeface="Arial"/>
              <a:cs typeface="Arial"/>
            </a:endParaRPr>
          </a:p>
        </p:txBody>
      </p:sp>
      <p:sp>
        <p:nvSpPr>
          <p:cNvPr id="15" name="Triangle 14">
            <a:extLst>
              <a:ext uri="{FF2B5EF4-FFF2-40B4-BE49-F238E27FC236}">
                <a16:creationId xmlns:a16="http://schemas.microsoft.com/office/drawing/2014/main" id="{E752783B-9EEE-8341-8DAA-34009A455E35}"/>
              </a:ext>
            </a:extLst>
          </p:cNvPr>
          <p:cNvSpPr/>
          <p:nvPr/>
        </p:nvSpPr>
        <p:spPr>
          <a:xfrm rot="5400000">
            <a:off x="6116574" y="1693926"/>
            <a:ext cx="530352" cy="34290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b="0" i="0" dirty="0">
              <a:latin typeface="Arial Regular"/>
            </a:endParaRPr>
          </a:p>
        </p:txBody>
      </p:sp>
      <p:sp>
        <p:nvSpPr>
          <p:cNvPr id="16" name="Text Placeholder 2">
            <a:extLst>
              <a:ext uri="{FF2B5EF4-FFF2-40B4-BE49-F238E27FC236}">
                <a16:creationId xmlns:a16="http://schemas.microsoft.com/office/drawing/2014/main" id="{CB291896-FE0B-3C4F-BB58-20D3A86A051D}"/>
              </a:ext>
            </a:extLst>
          </p:cNvPr>
          <p:cNvSpPr>
            <a:spLocks noGrp="1"/>
          </p:cNvSpPr>
          <p:nvPr>
            <p:ph type="body" sz="quarter" idx="21" hasCustomPrompt="1"/>
          </p:nvPr>
        </p:nvSpPr>
        <p:spPr>
          <a:xfrm>
            <a:off x="381000" y="1664623"/>
            <a:ext cx="5600700" cy="4457700"/>
          </a:xfrm>
          <a:prstGeom prst="rect">
            <a:avLst/>
          </a:prstGeom>
        </p:spPr>
        <p:txBody>
          <a:bodyPr lIns="0" tIns="0" rIns="0" bIns="0"/>
          <a:lstStyle>
            <a:lvl1pPr marL="257175" marR="0" indent="-257175" algn="l" defTabSz="685800" rtl="0" eaLnBrk="1" fontAlgn="auto" latinLnBrk="0" hangingPunct="1">
              <a:lnSpc>
                <a:spcPct val="90000"/>
              </a:lnSpc>
              <a:spcBef>
                <a:spcPts val="750"/>
              </a:spcBef>
              <a:spcAft>
                <a:spcPts val="0"/>
              </a:spcAft>
              <a:buClrTx/>
              <a:buSzTx/>
              <a:buFont typeface="Wingdings" pitchFamily="2" charset="2"/>
              <a:buChar char="§"/>
              <a:tabLst/>
              <a:defRPr sz="1650" b="0">
                <a:solidFill>
                  <a:srgbClr val="000000"/>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grpSp>
        <p:nvGrpSpPr>
          <p:cNvPr id="8" name="Group 7">
            <a:extLst>
              <a:ext uri="{FF2B5EF4-FFF2-40B4-BE49-F238E27FC236}">
                <a16:creationId xmlns:a16="http://schemas.microsoft.com/office/drawing/2014/main" id="{632DC9C2-59A9-9A41-8C64-BE0D0A959547}"/>
              </a:ext>
            </a:extLst>
          </p:cNvPr>
          <p:cNvGrpSpPr/>
          <p:nvPr/>
        </p:nvGrpSpPr>
        <p:grpSpPr>
          <a:xfrm>
            <a:off x="10839450" y="6410620"/>
            <a:ext cx="971550" cy="161630"/>
            <a:chOff x="14294536" y="8436933"/>
            <a:chExt cx="1501942" cy="249867"/>
          </a:xfrm>
          <a:solidFill>
            <a:schemeClr val="bg1"/>
          </a:solidFill>
        </p:grpSpPr>
        <p:sp>
          <p:nvSpPr>
            <p:cNvPr id="9" name="object 2">
              <a:extLst>
                <a:ext uri="{FF2B5EF4-FFF2-40B4-BE49-F238E27FC236}">
                  <a16:creationId xmlns:a16="http://schemas.microsoft.com/office/drawing/2014/main" id="{F357948B-5DC8-2143-B380-AD992ECD8E43}"/>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0" name="object 3">
              <a:extLst>
                <a:ext uri="{FF2B5EF4-FFF2-40B4-BE49-F238E27FC236}">
                  <a16:creationId xmlns:a16="http://schemas.microsoft.com/office/drawing/2014/main" id="{4C6B6FD4-623D-DF49-B20F-445C890F6C33}"/>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E8566573-069B-B344-9907-B12AA4E54C55}"/>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06EE15-5DE1-494D-A0D0-6B484ABF2FC0}"/>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7" name="object 6">
              <a:extLst>
                <a:ext uri="{FF2B5EF4-FFF2-40B4-BE49-F238E27FC236}">
                  <a16:creationId xmlns:a16="http://schemas.microsoft.com/office/drawing/2014/main" id="{06F08D9F-7A18-E349-9B7E-B271CCD1DDB7}"/>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8" name="object 7">
              <a:extLst>
                <a:ext uri="{FF2B5EF4-FFF2-40B4-BE49-F238E27FC236}">
                  <a16:creationId xmlns:a16="http://schemas.microsoft.com/office/drawing/2014/main" id="{E0BBE0BE-B3CE-F540-BD2F-40882BD81C47}"/>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9" name="object 8">
              <a:extLst>
                <a:ext uri="{FF2B5EF4-FFF2-40B4-BE49-F238E27FC236}">
                  <a16:creationId xmlns:a16="http://schemas.microsoft.com/office/drawing/2014/main" id="{B0A8801B-C7BF-554B-A0A2-F65EB810C7D9}"/>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9">
              <a:extLst>
                <a:ext uri="{FF2B5EF4-FFF2-40B4-BE49-F238E27FC236}">
                  <a16:creationId xmlns:a16="http://schemas.microsoft.com/office/drawing/2014/main" id="{EBD5BB06-28B7-ED40-963E-97493CA8232C}"/>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3" name="Footer Placeholder 2">
            <a:extLst>
              <a:ext uri="{FF2B5EF4-FFF2-40B4-BE49-F238E27FC236}">
                <a16:creationId xmlns:a16="http://schemas.microsoft.com/office/drawing/2014/main" id="{D9F1A1AA-C0FD-3849-95E0-819F9F8E6EC0}"/>
              </a:ext>
            </a:extLst>
          </p:cNvPr>
          <p:cNvSpPr>
            <a:spLocks noGrp="1"/>
          </p:cNvSpPr>
          <p:nvPr>
            <p:ph type="ftr" sz="quarter" idx="45"/>
          </p:nvPr>
        </p:nvSpPr>
        <p:spPr/>
        <p:txBody>
          <a:bodyPr/>
          <a:lstStyle/>
          <a:p>
            <a:endParaRPr lang="ru-RU" dirty="0"/>
          </a:p>
        </p:txBody>
      </p:sp>
    </p:spTree>
    <p:extLst>
      <p:ext uri="{BB962C8B-B14F-4D97-AF65-F5344CB8AC3E}">
        <p14:creationId xmlns:p14="http://schemas.microsoft.com/office/powerpoint/2010/main" val="3802227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ist (1-2)/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5" name="Picture Placeholder 13">
            <a:extLst>
              <a:ext uri="{FF2B5EF4-FFF2-40B4-BE49-F238E27FC236}">
                <a16:creationId xmlns:a16="http://schemas.microsoft.com/office/drawing/2014/main" id="{E82D5492-6409-024A-B31C-9BC8B5C8C313}"/>
              </a:ext>
            </a:extLst>
          </p:cNvPr>
          <p:cNvSpPr>
            <a:spLocks noGrp="1"/>
          </p:cNvSpPr>
          <p:nvPr>
            <p:ph type="pic" sz="quarter" idx="36" hasCustomPrompt="1"/>
          </p:nvPr>
        </p:nvSpPr>
        <p:spPr>
          <a:xfrm>
            <a:off x="2324100" y="2114551"/>
            <a:ext cx="742950" cy="7429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6" name="Text Placeholder 2">
            <a:extLst>
              <a:ext uri="{FF2B5EF4-FFF2-40B4-BE49-F238E27FC236}">
                <a16:creationId xmlns:a16="http://schemas.microsoft.com/office/drawing/2014/main" id="{38CD4995-1242-B841-9F9F-D2B005C821DD}"/>
              </a:ext>
            </a:extLst>
          </p:cNvPr>
          <p:cNvSpPr>
            <a:spLocks noGrp="1"/>
          </p:cNvSpPr>
          <p:nvPr>
            <p:ph type="body" sz="quarter" idx="38" hasCustomPrompt="1"/>
          </p:nvPr>
        </p:nvSpPr>
        <p:spPr>
          <a:xfrm>
            <a:off x="381000" y="2114550"/>
            <a:ext cx="744894"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7" name="Text Placeholder 2">
            <a:extLst>
              <a:ext uri="{FF2B5EF4-FFF2-40B4-BE49-F238E27FC236}">
                <a16:creationId xmlns:a16="http://schemas.microsoft.com/office/drawing/2014/main" id="{A6BA570C-31F9-134C-B4DC-E349B90CF0E7}"/>
              </a:ext>
            </a:extLst>
          </p:cNvPr>
          <p:cNvSpPr>
            <a:spLocks noGrp="1"/>
          </p:cNvSpPr>
          <p:nvPr>
            <p:ph type="body" sz="quarter" idx="39" hasCustomPrompt="1"/>
          </p:nvPr>
        </p:nvSpPr>
        <p:spPr>
          <a:xfrm>
            <a:off x="3295650" y="4000500"/>
            <a:ext cx="8515350" cy="1657350"/>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2/X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p:txBody>
      </p:sp>
      <p:sp>
        <p:nvSpPr>
          <p:cNvPr id="8" name="Picture Placeholder 13">
            <a:extLst>
              <a:ext uri="{FF2B5EF4-FFF2-40B4-BE49-F238E27FC236}">
                <a16:creationId xmlns:a16="http://schemas.microsoft.com/office/drawing/2014/main" id="{88ABEF40-4769-2D47-BA82-751693C50DE4}"/>
              </a:ext>
            </a:extLst>
          </p:cNvPr>
          <p:cNvSpPr>
            <a:spLocks noGrp="1"/>
          </p:cNvSpPr>
          <p:nvPr>
            <p:ph type="pic" sz="quarter" idx="40" hasCustomPrompt="1"/>
          </p:nvPr>
        </p:nvSpPr>
        <p:spPr>
          <a:xfrm>
            <a:off x="2324100" y="4000501"/>
            <a:ext cx="742950" cy="7429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9" name="Text Placeholder 2">
            <a:extLst>
              <a:ext uri="{FF2B5EF4-FFF2-40B4-BE49-F238E27FC236}">
                <a16:creationId xmlns:a16="http://schemas.microsoft.com/office/drawing/2014/main" id="{955B7C94-E0BC-B347-99AA-DF3F2F410436}"/>
              </a:ext>
            </a:extLst>
          </p:cNvPr>
          <p:cNvSpPr>
            <a:spLocks noGrp="1"/>
          </p:cNvSpPr>
          <p:nvPr>
            <p:ph type="body" sz="quarter" idx="41" hasCustomPrompt="1"/>
          </p:nvPr>
        </p:nvSpPr>
        <p:spPr>
          <a:xfrm>
            <a:off x="381000" y="4000500"/>
            <a:ext cx="742950"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10" name="Text Placeholder 2">
            <a:extLst>
              <a:ext uri="{FF2B5EF4-FFF2-40B4-BE49-F238E27FC236}">
                <a16:creationId xmlns:a16="http://schemas.microsoft.com/office/drawing/2014/main" id="{F564C66A-33C0-2D47-838E-0EAC8AD83EA8}"/>
              </a:ext>
            </a:extLst>
          </p:cNvPr>
          <p:cNvSpPr>
            <a:spLocks noGrp="1"/>
          </p:cNvSpPr>
          <p:nvPr>
            <p:ph type="body" sz="quarter" idx="29" hasCustomPrompt="1"/>
          </p:nvPr>
        </p:nvSpPr>
        <p:spPr>
          <a:xfrm>
            <a:off x="3295650" y="2114550"/>
            <a:ext cx="8515350" cy="1657350"/>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1/X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b="0" i="0" u="none" strike="noStrike" dirty="0">
              <a:solidFill>
                <a:srgbClr val="000000"/>
              </a:solidFill>
              <a:effectLst/>
              <a:latin typeface="HelveticaNeue" panose="02000503000000020004" pitchFamily="2"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506602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1_logos">
    <p:spTree>
      <p:nvGrpSpPr>
        <p:cNvPr id="1" name=""/>
        <p:cNvGrpSpPr/>
        <p:nvPr/>
      </p:nvGrpSpPr>
      <p:grpSpPr>
        <a:xfrm>
          <a:off x="0" y="0"/>
          <a:ext cx="0" cy="0"/>
          <a:chOff x="0" y="0"/>
          <a:chExt cx="0" cy="0"/>
        </a:xfrm>
      </p:grpSpPr>
      <p:sp>
        <p:nvSpPr>
          <p:cNvPr id="28" name="object 4">
            <a:extLst>
              <a:ext uri="{FF2B5EF4-FFF2-40B4-BE49-F238E27FC236}">
                <a16:creationId xmlns:a16="http://schemas.microsoft.com/office/drawing/2014/main" id="{B8872B45-677D-AB4B-8464-D02EEE64833C}"/>
              </a:ext>
            </a:extLst>
          </p:cNvPr>
          <p:cNvSpPr/>
          <p:nvPr/>
        </p:nvSpPr>
        <p:spPr>
          <a:xfrm>
            <a:off x="-1" y="5571388"/>
            <a:ext cx="12192000" cy="1303020"/>
          </a:xfrm>
          <a:custGeom>
            <a:avLst/>
            <a:gdLst/>
            <a:ahLst/>
            <a:cxnLst/>
            <a:rect l="l" t="t" r="r" b="b"/>
            <a:pathLst>
              <a:path w="16256000" h="1737359">
                <a:moveTo>
                  <a:pt x="16256000" y="0"/>
                </a:moveTo>
                <a:lnTo>
                  <a:pt x="0" y="0"/>
                </a:lnTo>
                <a:lnTo>
                  <a:pt x="0" y="1737359"/>
                </a:lnTo>
                <a:lnTo>
                  <a:pt x="16256000" y="1737359"/>
                </a:lnTo>
                <a:lnTo>
                  <a:pt x="16256000" y="0"/>
                </a:lnTo>
                <a:close/>
              </a:path>
            </a:pathLst>
          </a:custGeom>
          <a:solidFill>
            <a:srgbClr val="FFFFFF"/>
          </a:solidFill>
        </p:spPr>
        <p:txBody>
          <a:bodyPr wrap="square" lIns="0" tIns="0" rIns="0" bIns="0" rtlCol="0"/>
          <a:lstStyle/>
          <a:p>
            <a:endParaRPr sz="1350" b="0" i="0" dirty="0">
              <a:latin typeface="Arial Regular"/>
            </a:endParaRPr>
          </a:p>
        </p:txBody>
      </p:sp>
      <p:sp>
        <p:nvSpPr>
          <p:cNvPr id="48" name="Text Placeholder 2">
            <a:extLst>
              <a:ext uri="{FF2B5EF4-FFF2-40B4-BE49-F238E27FC236}">
                <a16:creationId xmlns:a16="http://schemas.microsoft.com/office/drawing/2014/main" id="{C3C35D26-7A2F-324E-9622-4F54ADB82146}"/>
              </a:ext>
            </a:extLst>
          </p:cNvPr>
          <p:cNvSpPr>
            <a:spLocks noGrp="1"/>
          </p:cNvSpPr>
          <p:nvPr>
            <p:ph type="body" sz="quarter" idx="27" hasCustomPrompt="1"/>
          </p:nvPr>
        </p:nvSpPr>
        <p:spPr>
          <a:xfrm>
            <a:off x="6210301" y="5185064"/>
            <a:ext cx="1714499" cy="359307"/>
          </a:xfrm>
          <a:prstGeom prst="rect">
            <a:avLst/>
          </a:prstGeom>
        </p:spPr>
        <p:txBody>
          <a:bodyPr/>
          <a:lstStyle>
            <a:lvl1pPr marL="0" indent="0">
              <a:buNone/>
              <a:defRPr sz="900" b="1">
                <a:solidFill>
                  <a:schemeClr val="bg1"/>
                </a:solidFill>
                <a:latin typeface="Arial" panose="020B0604020202020204" pitchFamily="34" charset="0"/>
                <a:cs typeface="Arial" panose="020B0604020202020204" pitchFamily="34" charset="0"/>
              </a:defRPr>
            </a:lvl1pPr>
            <a:lvl2pPr marL="342900" indent="0">
              <a:buNone/>
              <a:defRPr sz="900" b="1"/>
            </a:lvl2pPr>
            <a:lvl3pPr marL="685800" indent="0">
              <a:buNone/>
              <a:defRPr sz="900" b="1"/>
            </a:lvl3pPr>
            <a:lvl4pPr marL="1028700" indent="0">
              <a:buNone/>
              <a:defRPr sz="900" b="1"/>
            </a:lvl4pPr>
            <a:lvl5pPr marL="1371600" indent="0">
              <a:buNone/>
              <a:defRPr sz="900" b="1"/>
            </a:lvl5pPr>
          </a:lstStyle>
          <a:p>
            <a:r>
              <a:rPr lang="en-US" dirty="0"/>
              <a:t>Partner category:</a:t>
            </a:r>
            <a:endParaRPr lang="ru-RU" dirty="0"/>
          </a:p>
        </p:txBody>
      </p:sp>
      <p:sp>
        <p:nvSpPr>
          <p:cNvPr id="49" name="Text Placeholder 2">
            <a:extLst>
              <a:ext uri="{FF2B5EF4-FFF2-40B4-BE49-F238E27FC236}">
                <a16:creationId xmlns:a16="http://schemas.microsoft.com/office/drawing/2014/main" id="{8B079881-01B6-194C-A3BE-1E6DCA713529}"/>
              </a:ext>
            </a:extLst>
          </p:cNvPr>
          <p:cNvSpPr>
            <a:spLocks noGrp="1"/>
          </p:cNvSpPr>
          <p:nvPr>
            <p:ph type="body" sz="quarter" idx="30" hasCustomPrompt="1"/>
          </p:nvPr>
        </p:nvSpPr>
        <p:spPr>
          <a:xfrm>
            <a:off x="8153400" y="5185064"/>
            <a:ext cx="1714500" cy="359307"/>
          </a:xfrm>
          <a:prstGeom prst="rect">
            <a:avLst/>
          </a:prstGeom>
        </p:spPr>
        <p:txBody>
          <a:bodyPr/>
          <a:lstStyle>
            <a:lvl1pPr marL="0" indent="0">
              <a:buNone/>
              <a:defRPr sz="900" b="1">
                <a:solidFill>
                  <a:schemeClr val="bg1"/>
                </a:solidFill>
                <a:latin typeface="Arial" panose="020B0604020202020204" pitchFamily="34" charset="0"/>
                <a:cs typeface="Arial" panose="020B0604020202020204" pitchFamily="34" charset="0"/>
              </a:defRPr>
            </a:lvl1pPr>
            <a:lvl2pPr marL="342900" indent="0">
              <a:buNone/>
              <a:defRPr sz="900" b="1"/>
            </a:lvl2pPr>
            <a:lvl3pPr marL="685800" indent="0">
              <a:buNone/>
              <a:defRPr sz="900" b="1"/>
            </a:lvl3pPr>
            <a:lvl4pPr marL="1028700" indent="0">
              <a:buNone/>
              <a:defRPr sz="900" b="1"/>
            </a:lvl4pPr>
            <a:lvl5pPr marL="1371600" indent="0">
              <a:buNone/>
              <a:defRPr sz="900" b="1"/>
            </a:lvl5pPr>
          </a:lstStyle>
          <a:p>
            <a:r>
              <a:rPr lang="en-US" dirty="0"/>
              <a:t>Partner category:</a:t>
            </a:r>
            <a:endParaRPr lang="ru-RU" dirty="0"/>
          </a:p>
        </p:txBody>
      </p:sp>
      <p:sp>
        <p:nvSpPr>
          <p:cNvPr id="50" name="Text Placeholder 2">
            <a:extLst>
              <a:ext uri="{FF2B5EF4-FFF2-40B4-BE49-F238E27FC236}">
                <a16:creationId xmlns:a16="http://schemas.microsoft.com/office/drawing/2014/main" id="{B8CA5D91-D28D-C14C-BD74-A370A891CD2D}"/>
              </a:ext>
            </a:extLst>
          </p:cNvPr>
          <p:cNvSpPr>
            <a:spLocks noGrp="1"/>
          </p:cNvSpPr>
          <p:nvPr>
            <p:ph type="body" sz="quarter" idx="31" hasCustomPrompt="1"/>
          </p:nvPr>
        </p:nvSpPr>
        <p:spPr>
          <a:xfrm>
            <a:off x="10109200" y="5185064"/>
            <a:ext cx="1701800" cy="359307"/>
          </a:xfrm>
          <a:prstGeom prst="rect">
            <a:avLst/>
          </a:prstGeom>
        </p:spPr>
        <p:txBody>
          <a:bodyPr/>
          <a:lstStyle>
            <a:lvl1pPr marL="0" indent="0">
              <a:buNone/>
              <a:defRPr sz="900" b="1">
                <a:solidFill>
                  <a:schemeClr val="bg1"/>
                </a:solidFill>
                <a:latin typeface="Arial" panose="020B0604020202020204" pitchFamily="34" charset="0"/>
                <a:cs typeface="Arial" panose="020B0604020202020204" pitchFamily="34" charset="0"/>
              </a:defRPr>
            </a:lvl1pPr>
            <a:lvl2pPr marL="342900" indent="0">
              <a:buNone/>
              <a:defRPr sz="900" b="1"/>
            </a:lvl2pPr>
            <a:lvl3pPr marL="685800" indent="0">
              <a:buNone/>
              <a:defRPr sz="900" b="1"/>
            </a:lvl3pPr>
            <a:lvl4pPr marL="1028700" indent="0">
              <a:buNone/>
              <a:defRPr sz="900" b="1"/>
            </a:lvl4pPr>
            <a:lvl5pPr marL="1371600" indent="0">
              <a:buNone/>
              <a:defRPr sz="900" b="1"/>
            </a:lvl5pPr>
          </a:lstStyle>
          <a:p>
            <a:r>
              <a:rPr lang="en-US" dirty="0"/>
              <a:t>Partner category:</a:t>
            </a:r>
            <a:endParaRPr lang="ru-RU" dirty="0"/>
          </a:p>
        </p:txBody>
      </p:sp>
      <p:sp>
        <p:nvSpPr>
          <p:cNvPr id="52" name="Text Placeholder 2">
            <a:extLst>
              <a:ext uri="{FF2B5EF4-FFF2-40B4-BE49-F238E27FC236}">
                <a16:creationId xmlns:a16="http://schemas.microsoft.com/office/drawing/2014/main" id="{4AE61A92-3509-BD42-8769-06352DEE1C93}"/>
              </a:ext>
            </a:extLst>
          </p:cNvPr>
          <p:cNvSpPr>
            <a:spLocks noGrp="1"/>
          </p:cNvSpPr>
          <p:nvPr>
            <p:ph type="body" sz="quarter" idx="33" hasCustomPrompt="1"/>
          </p:nvPr>
        </p:nvSpPr>
        <p:spPr>
          <a:xfrm>
            <a:off x="2324100" y="5185064"/>
            <a:ext cx="1714501" cy="359307"/>
          </a:xfrm>
          <a:prstGeom prst="rect">
            <a:avLst/>
          </a:prstGeom>
        </p:spPr>
        <p:txBody>
          <a:bodyPr/>
          <a:lstStyle>
            <a:lvl1pPr marL="0" indent="0">
              <a:buNone/>
              <a:defRPr sz="900" b="1">
                <a:solidFill>
                  <a:schemeClr val="bg1"/>
                </a:solidFill>
                <a:latin typeface="Arial" panose="020B0604020202020204" pitchFamily="34" charset="0"/>
                <a:cs typeface="Arial" panose="020B0604020202020204" pitchFamily="34" charset="0"/>
              </a:defRPr>
            </a:lvl1pPr>
            <a:lvl2pPr marL="342900" indent="0">
              <a:buNone/>
              <a:defRPr sz="900" b="1"/>
            </a:lvl2pPr>
            <a:lvl3pPr marL="685800" indent="0">
              <a:buNone/>
              <a:defRPr sz="900" b="1"/>
            </a:lvl3pPr>
            <a:lvl4pPr marL="1028700" indent="0">
              <a:buNone/>
              <a:defRPr sz="900" b="1"/>
            </a:lvl4pPr>
            <a:lvl5pPr marL="1371600" indent="0">
              <a:buNone/>
              <a:defRPr sz="900" b="1"/>
            </a:lvl5pPr>
          </a:lstStyle>
          <a:p>
            <a:r>
              <a:rPr lang="en-US" dirty="0"/>
              <a:t>Partner category:</a:t>
            </a:r>
            <a:endParaRPr lang="ru-RU" dirty="0"/>
          </a:p>
        </p:txBody>
      </p:sp>
      <p:sp>
        <p:nvSpPr>
          <p:cNvPr id="53" name="Text Placeholder 2">
            <a:extLst>
              <a:ext uri="{FF2B5EF4-FFF2-40B4-BE49-F238E27FC236}">
                <a16:creationId xmlns:a16="http://schemas.microsoft.com/office/drawing/2014/main" id="{C9705CDC-2E51-8040-A550-97995DC4180F}"/>
              </a:ext>
            </a:extLst>
          </p:cNvPr>
          <p:cNvSpPr>
            <a:spLocks noGrp="1"/>
          </p:cNvSpPr>
          <p:nvPr>
            <p:ph type="body" sz="quarter" idx="34" hasCustomPrompt="1"/>
          </p:nvPr>
        </p:nvSpPr>
        <p:spPr>
          <a:xfrm>
            <a:off x="4267201" y="5185064"/>
            <a:ext cx="1714500" cy="359307"/>
          </a:xfrm>
          <a:prstGeom prst="rect">
            <a:avLst/>
          </a:prstGeom>
        </p:spPr>
        <p:txBody>
          <a:bodyPr/>
          <a:lstStyle>
            <a:lvl1pPr marL="0" indent="0">
              <a:buNone/>
              <a:defRPr sz="900" b="1">
                <a:solidFill>
                  <a:schemeClr val="bg1"/>
                </a:solidFill>
                <a:latin typeface="Arial" panose="020B0604020202020204" pitchFamily="34" charset="0"/>
                <a:cs typeface="Arial" panose="020B0604020202020204" pitchFamily="34" charset="0"/>
              </a:defRPr>
            </a:lvl1pPr>
            <a:lvl2pPr marL="342900" indent="0">
              <a:buNone/>
              <a:defRPr sz="900" b="1"/>
            </a:lvl2pPr>
            <a:lvl3pPr marL="685800" indent="0">
              <a:buNone/>
              <a:defRPr sz="900" b="1"/>
            </a:lvl3pPr>
            <a:lvl4pPr marL="1028700" indent="0">
              <a:buNone/>
              <a:defRPr sz="900" b="1"/>
            </a:lvl4pPr>
            <a:lvl5pPr marL="1371600" indent="0">
              <a:buNone/>
              <a:defRPr sz="900" b="1"/>
            </a:lvl5pPr>
          </a:lstStyle>
          <a:p>
            <a:r>
              <a:rPr lang="en-US" dirty="0"/>
              <a:t>Partner category:</a:t>
            </a:r>
            <a:endParaRPr lang="ru-RU" dirty="0"/>
          </a:p>
        </p:txBody>
      </p:sp>
      <p:sp>
        <p:nvSpPr>
          <p:cNvPr id="8" name="object 7">
            <a:extLst>
              <a:ext uri="{FF2B5EF4-FFF2-40B4-BE49-F238E27FC236}">
                <a16:creationId xmlns:a16="http://schemas.microsoft.com/office/drawing/2014/main" id="{15B18D2F-967E-A94B-BF0E-15BF945F8CB7}"/>
              </a:ext>
            </a:extLst>
          </p:cNvPr>
          <p:cNvSpPr/>
          <p:nvPr/>
        </p:nvSpPr>
        <p:spPr>
          <a:xfrm>
            <a:off x="381000" y="8059"/>
            <a:ext cx="5829300" cy="6564191"/>
          </a:xfrm>
          <a:custGeom>
            <a:avLst/>
            <a:gdLst>
              <a:gd name="connsiteX0" fmla="*/ 3017532 w 7499522"/>
              <a:gd name="connsiteY0" fmla="*/ 5669280 h 8686800"/>
              <a:gd name="connsiteX1" fmla="*/ 12 w 7499522"/>
              <a:gd name="connsiteY1" fmla="*/ 5669280 h 8686800"/>
              <a:gd name="connsiteX2" fmla="*/ 0 w 7499522"/>
              <a:gd name="connsiteY2" fmla="*/ 8686800 h 8686800"/>
              <a:gd name="connsiteX3" fmla="*/ 3017532 w 7499522"/>
              <a:gd name="connsiteY3" fmla="*/ 8686800 h 8686800"/>
              <a:gd name="connsiteX4" fmla="*/ 3017532 w 7499522"/>
              <a:gd name="connsiteY4" fmla="*/ 5669280 h 8686800"/>
              <a:gd name="connsiteX0" fmla="*/ 7499522 w 7499522"/>
              <a:gd name="connsiteY0" fmla="*/ 12357 h 8686800"/>
              <a:gd name="connsiteX1" fmla="*/ 3492500 w 7499522"/>
              <a:gd name="connsiteY1" fmla="*/ 0 h 8686800"/>
              <a:gd name="connsiteX2" fmla="*/ 12 w 7499522"/>
              <a:gd name="connsiteY2" fmla="*/ 5669280 h 8686800"/>
              <a:gd name="connsiteX3" fmla="*/ 7499522 w 7499522"/>
              <a:gd name="connsiteY3" fmla="*/ 12357 h 8686800"/>
              <a:gd name="connsiteX0" fmla="*/ 3017532 w 7499522"/>
              <a:gd name="connsiteY0" fmla="*/ 5656923 h 8674443"/>
              <a:gd name="connsiteX1" fmla="*/ 12 w 7499522"/>
              <a:gd name="connsiteY1" fmla="*/ 5656923 h 8674443"/>
              <a:gd name="connsiteX2" fmla="*/ 0 w 7499522"/>
              <a:gd name="connsiteY2" fmla="*/ 8674443 h 8674443"/>
              <a:gd name="connsiteX3" fmla="*/ 3017532 w 7499522"/>
              <a:gd name="connsiteY3" fmla="*/ 8674443 h 8674443"/>
              <a:gd name="connsiteX4" fmla="*/ 3017532 w 7499522"/>
              <a:gd name="connsiteY4" fmla="*/ 5656923 h 8674443"/>
              <a:gd name="connsiteX0" fmla="*/ 7499522 w 7499522"/>
              <a:gd name="connsiteY0" fmla="*/ 0 h 8674443"/>
              <a:gd name="connsiteX1" fmla="*/ 1997332 w 7499522"/>
              <a:gd name="connsiteY1" fmla="*/ 0 h 8674443"/>
              <a:gd name="connsiteX2" fmla="*/ 12 w 7499522"/>
              <a:gd name="connsiteY2" fmla="*/ 5656923 h 8674443"/>
              <a:gd name="connsiteX3" fmla="*/ 7499522 w 7499522"/>
              <a:gd name="connsiteY3" fmla="*/ 0 h 8674443"/>
              <a:gd name="connsiteX0" fmla="*/ 3017532 w 7499522"/>
              <a:gd name="connsiteY0" fmla="*/ 8290495 h 11308015"/>
              <a:gd name="connsiteX1" fmla="*/ 12 w 7499522"/>
              <a:gd name="connsiteY1" fmla="*/ 8290495 h 11308015"/>
              <a:gd name="connsiteX2" fmla="*/ 0 w 7499522"/>
              <a:gd name="connsiteY2" fmla="*/ 11308015 h 11308015"/>
              <a:gd name="connsiteX3" fmla="*/ 3017532 w 7499522"/>
              <a:gd name="connsiteY3" fmla="*/ 11308015 h 11308015"/>
              <a:gd name="connsiteX4" fmla="*/ 3017532 w 7499522"/>
              <a:gd name="connsiteY4" fmla="*/ 8290495 h 11308015"/>
              <a:gd name="connsiteX0" fmla="*/ 7499522 w 7499522"/>
              <a:gd name="connsiteY0" fmla="*/ 2633572 h 11308015"/>
              <a:gd name="connsiteX1" fmla="*/ 3159758 w 7499522"/>
              <a:gd name="connsiteY1" fmla="*/ 0 h 11308015"/>
              <a:gd name="connsiteX2" fmla="*/ 12 w 7499522"/>
              <a:gd name="connsiteY2" fmla="*/ 8290495 h 11308015"/>
              <a:gd name="connsiteX3" fmla="*/ 7499522 w 7499522"/>
              <a:gd name="connsiteY3" fmla="*/ 2633572 h 11308015"/>
              <a:gd name="connsiteX0" fmla="*/ 3017532 w 10199350"/>
              <a:gd name="connsiteY0" fmla="*/ 8290495 h 11308015"/>
              <a:gd name="connsiteX1" fmla="*/ 12 w 10199350"/>
              <a:gd name="connsiteY1" fmla="*/ 8290495 h 11308015"/>
              <a:gd name="connsiteX2" fmla="*/ 0 w 10199350"/>
              <a:gd name="connsiteY2" fmla="*/ 11308015 h 11308015"/>
              <a:gd name="connsiteX3" fmla="*/ 3017532 w 10199350"/>
              <a:gd name="connsiteY3" fmla="*/ 11308015 h 11308015"/>
              <a:gd name="connsiteX4" fmla="*/ 3017532 w 10199350"/>
              <a:gd name="connsiteY4" fmla="*/ 8290495 h 11308015"/>
              <a:gd name="connsiteX0" fmla="*/ 10199350 w 10199350"/>
              <a:gd name="connsiteY0" fmla="*/ 24613 h 11308015"/>
              <a:gd name="connsiteX1" fmla="*/ 3159758 w 10199350"/>
              <a:gd name="connsiteY1" fmla="*/ 0 h 11308015"/>
              <a:gd name="connsiteX2" fmla="*/ 12 w 10199350"/>
              <a:gd name="connsiteY2" fmla="*/ 8290495 h 11308015"/>
              <a:gd name="connsiteX3" fmla="*/ 10199350 w 10199350"/>
              <a:gd name="connsiteY3" fmla="*/ 24613 h 11308015"/>
            </a:gdLst>
            <a:ahLst/>
            <a:cxnLst>
              <a:cxn ang="0">
                <a:pos x="connsiteX0" y="connsiteY0"/>
              </a:cxn>
              <a:cxn ang="0">
                <a:pos x="connsiteX1" y="connsiteY1"/>
              </a:cxn>
              <a:cxn ang="0">
                <a:pos x="connsiteX2" y="connsiteY2"/>
              </a:cxn>
              <a:cxn ang="0">
                <a:pos x="connsiteX3" y="connsiteY3"/>
              </a:cxn>
            </a:cxnLst>
            <a:rect l="l" t="t" r="r" b="b"/>
            <a:pathLst>
              <a:path w="10199350" h="11308015">
                <a:moveTo>
                  <a:pt x="3017532" y="8290495"/>
                </a:moveTo>
                <a:lnTo>
                  <a:pt x="12" y="8290495"/>
                </a:lnTo>
                <a:lnTo>
                  <a:pt x="0" y="11308015"/>
                </a:lnTo>
                <a:lnTo>
                  <a:pt x="3017532" y="11308015"/>
                </a:lnTo>
                <a:lnTo>
                  <a:pt x="3017532" y="8290495"/>
                </a:lnTo>
                <a:close/>
              </a:path>
              <a:path w="10199350" h="11308015">
                <a:moveTo>
                  <a:pt x="10199350" y="24613"/>
                </a:moveTo>
                <a:lnTo>
                  <a:pt x="3159758" y="0"/>
                </a:lnTo>
                <a:lnTo>
                  <a:pt x="12" y="8290495"/>
                </a:lnTo>
                <a:lnTo>
                  <a:pt x="10199350" y="24613"/>
                </a:lnTo>
                <a:close/>
              </a:path>
            </a:pathLst>
          </a:custGeom>
          <a:solidFill>
            <a:schemeClr val="bg2"/>
          </a:solidFill>
        </p:spPr>
        <p:txBody>
          <a:bodyPr wrap="square" lIns="0" tIns="0" rIns="0" bIns="0" rtlCol="0"/>
          <a:lstStyle/>
          <a:p>
            <a:endParaRPr sz="1350" b="0" i="0" dirty="0">
              <a:latin typeface="Arial Regular"/>
            </a:endParaRPr>
          </a:p>
        </p:txBody>
      </p:sp>
      <p:sp>
        <p:nvSpPr>
          <p:cNvPr id="9" name="Picture Placeholder 13">
            <a:extLst>
              <a:ext uri="{FF2B5EF4-FFF2-40B4-BE49-F238E27FC236}">
                <a16:creationId xmlns:a16="http://schemas.microsoft.com/office/drawing/2014/main" id="{C8D5EA10-B12B-C546-B5C3-C7780145CA2F}"/>
              </a:ext>
            </a:extLst>
          </p:cNvPr>
          <p:cNvSpPr>
            <a:spLocks noGrp="1"/>
          </p:cNvSpPr>
          <p:nvPr>
            <p:ph type="pic" sz="quarter" idx="24" hasCustomPrompt="1"/>
          </p:nvPr>
        </p:nvSpPr>
        <p:spPr>
          <a:xfrm>
            <a:off x="390525" y="4800600"/>
            <a:ext cx="1704975" cy="1771650"/>
          </a:xfrm>
          <a:prstGeom prst="rect">
            <a:avLst/>
          </a:prstGeom>
        </p:spPr>
        <p:txBody>
          <a:bodyPr/>
          <a:lstStyle>
            <a:lvl1pPr marL="0" marR="0" indent="0" algn="l" defTabSz="685784" rtl="0" eaLnBrk="1" fontAlgn="auto" latinLnBrk="0" hangingPunct="1">
              <a:lnSpc>
                <a:spcPct val="10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You can place your photo here, </a:t>
            </a:r>
            <a:br>
              <a:rPr lang="en-US" dirty="0"/>
            </a:br>
            <a:r>
              <a:rPr lang="en-US" dirty="0"/>
              <a:t>or leave this place empty</a:t>
            </a:r>
          </a:p>
        </p:txBody>
      </p:sp>
      <p:sp>
        <p:nvSpPr>
          <p:cNvPr id="20" name="Text Placeholder 26">
            <a:extLst>
              <a:ext uri="{FF2B5EF4-FFF2-40B4-BE49-F238E27FC236}">
                <a16:creationId xmlns:a16="http://schemas.microsoft.com/office/drawing/2014/main" id="{A292CF16-4A72-104B-95CD-EB49AB8DEFDE}"/>
              </a:ext>
            </a:extLst>
          </p:cNvPr>
          <p:cNvSpPr>
            <a:spLocks noGrp="1"/>
          </p:cNvSpPr>
          <p:nvPr>
            <p:ph type="body" sz="quarter" idx="12" hasCustomPrompt="1"/>
          </p:nvPr>
        </p:nvSpPr>
        <p:spPr>
          <a:xfrm>
            <a:off x="381001" y="235101"/>
            <a:ext cx="2686049" cy="965050"/>
          </a:xfrm>
          <a:prstGeom prst="rect">
            <a:avLst/>
          </a:prstGeom>
        </p:spPr>
        <p:txBody>
          <a:bodyPr lIns="0" tIns="0" rIns="0" bIns="0"/>
          <a:lstStyle>
            <a:lvl1pPr marL="0" indent="0">
              <a:lnSpc>
                <a:spcPct val="90000"/>
              </a:lnSpc>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dirty="0"/>
              <a:t>Name Surname</a:t>
            </a:r>
            <a:endParaRPr lang="x-none" dirty="0"/>
          </a:p>
        </p:txBody>
      </p:sp>
      <p:sp>
        <p:nvSpPr>
          <p:cNvPr id="21" name="Text Placeholder 26">
            <a:extLst>
              <a:ext uri="{FF2B5EF4-FFF2-40B4-BE49-F238E27FC236}">
                <a16:creationId xmlns:a16="http://schemas.microsoft.com/office/drawing/2014/main" id="{01CE9F83-F091-BE4C-A2BA-207AE0CF9A4E}"/>
              </a:ext>
            </a:extLst>
          </p:cNvPr>
          <p:cNvSpPr>
            <a:spLocks noGrp="1"/>
          </p:cNvSpPr>
          <p:nvPr>
            <p:ph type="body" sz="quarter" idx="25" hasCustomPrompt="1"/>
          </p:nvPr>
        </p:nvSpPr>
        <p:spPr>
          <a:xfrm>
            <a:off x="381000" y="1425982"/>
            <a:ext cx="2686050" cy="2195513"/>
          </a:xfrm>
          <a:prstGeom prst="rect">
            <a:avLst/>
          </a:prstGeom>
        </p:spPr>
        <p:txBody>
          <a:bodyPr lIns="0" tIns="0" rIns="0" bIns="0"/>
          <a:lstStyle>
            <a:lvl1pPr marL="0" indent="0">
              <a:lnSpc>
                <a:spcPct val="90000"/>
              </a:lnSpc>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dirty="0"/>
              <a:t>Occupation</a:t>
            </a:r>
            <a:endParaRPr lang="x-none" dirty="0"/>
          </a:p>
        </p:txBody>
      </p:sp>
      <p:sp>
        <p:nvSpPr>
          <p:cNvPr id="2" name="Title 1">
            <a:extLst>
              <a:ext uri="{FF2B5EF4-FFF2-40B4-BE49-F238E27FC236}">
                <a16:creationId xmlns:a16="http://schemas.microsoft.com/office/drawing/2014/main" id="{9950B8AF-74A7-544D-8B1A-5FCD48AF772F}"/>
              </a:ext>
            </a:extLst>
          </p:cNvPr>
          <p:cNvSpPr>
            <a:spLocks noGrp="1"/>
          </p:cNvSpPr>
          <p:nvPr>
            <p:ph type="title" hasCustomPrompt="1"/>
          </p:nvPr>
        </p:nvSpPr>
        <p:spPr>
          <a:xfrm>
            <a:off x="6210300" y="235099"/>
            <a:ext cx="5600700" cy="965051"/>
          </a:xfrm>
          <a:prstGeom prst="rect">
            <a:avLst/>
          </a:prstGeom>
        </p:spPr>
        <p:txBody>
          <a:bodyPr/>
          <a:lstStyle>
            <a:lvl1pPr>
              <a:defRPr>
                <a:solidFill>
                  <a:schemeClr val="bg1"/>
                </a:solidFill>
              </a:defRPr>
            </a:lvl1pPr>
          </a:lstStyle>
          <a:p>
            <a:r>
              <a:rPr lang="en-US" dirty="0"/>
              <a:t>Here is the place for the topic of your presentation (2-4 lines)</a:t>
            </a:r>
            <a:endParaRPr lang="ru-RU" dirty="0"/>
          </a:p>
        </p:txBody>
      </p:sp>
    </p:spTree>
    <p:extLst>
      <p:ext uri="{BB962C8B-B14F-4D97-AF65-F5344CB8AC3E}">
        <p14:creationId xmlns:p14="http://schemas.microsoft.com/office/powerpoint/2010/main" val="8415081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ist (1-3)/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5" name="Picture Placeholder 13">
            <a:extLst>
              <a:ext uri="{FF2B5EF4-FFF2-40B4-BE49-F238E27FC236}">
                <a16:creationId xmlns:a16="http://schemas.microsoft.com/office/drawing/2014/main" id="{E82D5492-6409-024A-B31C-9BC8B5C8C313}"/>
              </a:ext>
            </a:extLst>
          </p:cNvPr>
          <p:cNvSpPr>
            <a:spLocks noGrp="1"/>
          </p:cNvSpPr>
          <p:nvPr>
            <p:ph type="pic" sz="quarter" idx="36" hasCustomPrompt="1"/>
          </p:nvPr>
        </p:nvSpPr>
        <p:spPr>
          <a:xfrm>
            <a:off x="2324101" y="2114551"/>
            <a:ext cx="735623" cy="7429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6" name="Text Placeholder 2">
            <a:extLst>
              <a:ext uri="{FF2B5EF4-FFF2-40B4-BE49-F238E27FC236}">
                <a16:creationId xmlns:a16="http://schemas.microsoft.com/office/drawing/2014/main" id="{38CD4995-1242-B841-9F9F-D2B005C821DD}"/>
              </a:ext>
            </a:extLst>
          </p:cNvPr>
          <p:cNvSpPr>
            <a:spLocks noGrp="1"/>
          </p:cNvSpPr>
          <p:nvPr>
            <p:ph type="body" sz="quarter" idx="38" hasCustomPrompt="1"/>
          </p:nvPr>
        </p:nvSpPr>
        <p:spPr>
          <a:xfrm>
            <a:off x="370305" y="2114550"/>
            <a:ext cx="755590"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7" name="Text Placeholder 2">
            <a:extLst>
              <a:ext uri="{FF2B5EF4-FFF2-40B4-BE49-F238E27FC236}">
                <a16:creationId xmlns:a16="http://schemas.microsoft.com/office/drawing/2014/main" id="{A6BA570C-31F9-134C-B4DC-E349B90CF0E7}"/>
              </a:ext>
            </a:extLst>
          </p:cNvPr>
          <p:cNvSpPr>
            <a:spLocks noGrp="1"/>
          </p:cNvSpPr>
          <p:nvPr>
            <p:ph type="body" sz="quarter" idx="39" hasCustomPrompt="1"/>
          </p:nvPr>
        </p:nvSpPr>
        <p:spPr>
          <a:xfrm>
            <a:off x="3295650" y="3541102"/>
            <a:ext cx="8515350" cy="1030898"/>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2/X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p:txBody>
      </p:sp>
      <p:sp>
        <p:nvSpPr>
          <p:cNvPr id="8" name="Picture Placeholder 13">
            <a:extLst>
              <a:ext uri="{FF2B5EF4-FFF2-40B4-BE49-F238E27FC236}">
                <a16:creationId xmlns:a16="http://schemas.microsoft.com/office/drawing/2014/main" id="{88ABEF40-4769-2D47-BA82-751693C50DE4}"/>
              </a:ext>
            </a:extLst>
          </p:cNvPr>
          <p:cNvSpPr>
            <a:spLocks noGrp="1"/>
          </p:cNvSpPr>
          <p:nvPr>
            <p:ph type="pic" sz="quarter" idx="40" hasCustomPrompt="1"/>
          </p:nvPr>
        </p:nvSpPr>
        <p:spPr>
          <a:xfrm>
            <a:off x="2324100" y="3541102"/>
            <a:ext cx="742422" cy="749816"/>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9" name="Text Placeholder 2">
            <a:extLst>
              <a:ext uri="{FF2B5EF4-FFF2-40B4-BE49-F238E27FC236}">
                <a16:creationId xmlns:a16="http://schemas.microsoft.com/office/drawing/2014/main" id="{955B7C94-E0BC-B347-99AA-DF3F2F410436}"/>
              </a:ext>
            </a:extLst>
          </p:cNvPr>
          <p:cNvSpPr>
            <a:spLocks noGrp="1"/>
          </p:cNvSpPr>
          <p:nvPr>
            <p:ph type="body" sz="quarter" idx="41" hasCustomPrompt="1"/>
          </p:nvPr>
        </p:nvSpPr>
        <p:spPr>
          <a:xfrm>
            <a:off x="381000" y="3541102"/>
            <a:ext cx="742950"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10" name="Text Placeholder 2">
            <a:extLst>
              <a:ext uri="{FF2B5EF4-FFF2-40B4-BE49-F238E27FC236}">
                <a16:creationId xmlns:a16="http://schemas.microsoft.com/office/drawing/2014/main" id="{F564C66A-33C0-2D47-838E-0EAC8AD83EA8}"/>
              </a:ext>
            </a:extLst>
          </p:cNvPr>
          <p:cNvSpPr>
            <a:spLocks noGrp="1"/>
          </p:cNvSpPr>
          <p:nvPr>
            <p:ph type="body" sz="quarter" idx="29" hasCustomPrompt="1"/>
          </p:nvPr>
        </p:nvSpPr>
        <p:spPr>
          <a:xfrm>
            <a:off x="3295650" y="2114550"/>
            <a:ext cx="8515350" cy="971550"/>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1/X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b="0" i="0" u="none" strike="noStrike" dirty="0">
              <a:solidFill>
                <a:srgbClr val="000000"/>
              </a:solidFill>
              <a:effectLst/>
              <a:latin typeface="HelveticaNeue" panose="02000503000000020004" pitchFamily="2"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dirty="0"/>
          </a:p>
        </p:txBody>
      </p:sp>
      <p:sp>
        <p:nvSpPr>
          <p:cNvPr id="11" name="Text Placeholder 2">
            <a:extLst>
              <a:ext uri="{FF2B5EF4-FFF2-40B4-BE49-F238E27FC236}">
                <a16:creationId xmlns:a16="http://schemas.microsoft.com/office/drawing/2014/main" id="{050DD3A1-44BB-1F4B-A9E2-5F0BEA6F6E93}"/>
              </a:ext>
            </a:extLst>
          </p:cNvPr>
          <p:cNvSpPr>
            <a:spLocks noGrp="1"/>
          </p:cNvSpPr>
          <p:nvPr>
            <p:ph type="body" sz="quarter" idx="42" hasCustomPrompt="1"/>
          </p:nvPr>
        </p:nvSpPr>
        <p:spPr>
          <a:xfrm>
            <a:off x="3295650" y="4972050"/>
            <a:ext cx="8515350" cy="918797"/>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3/X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p:txBody>
      </p:sp>
      <p:sp>
        <p:nvSpPr>
          <p:cNvPr id="12" name="Picture Placeholder 13">
            <a:extLst>
              <a:ext uri="{FF2B5EF4-FFF2-40B4-BE49-F238E27FC236}">
                <a16:creationId xmlns:a16="http://schemas.microsoft.com/office/drawing/2014/main" id="{E705B9DD-7A2E-1A4E-862C-3DD607BF39CE}"/>
              </a:ext>
            </a:extLst>
          </p:cNvPr>
          <p:cNvSpPr>
            <a:spLocks noGrp="1"/>
          </p:cNvSpPr>
          <p:nvPr>
            <p:ph type="pic" sz="quarter" idx="43" hasCustomPrompt="1"/>
          </p:nvPr>
        </p:nvSpPr>
        <p:spPr>
          <a:xfrm>
            <a:off x="2324100" y="4972051"/>
            <a:ext cx="742422" cy="749816"/>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13" name="Text Placeholder 2">
            <a:extLst>
              <a:ext uri="{FF2B5EF4-FFF2-40B4-BE49-F238E27FC236}">
                <a16:creationId xmlns:a16="http://schemas.microsoft.com/office/drawing/2014/main" id="{3AF979B5-B964-0140-A8DD-01DD3747B3F4}"/>
              </a:ext>
            </a:extLst>
          </p:cNvPr>
          <p:cNvSpPr>
            <a:spLocks noGrp="1"/>
          </p:cNvSpPr>
          <p:nvPr>
            <p:ph type="body" sz="quarter" idx="44" hasCustomPrompt="1"/>
          </p:nvPr>
        </p:nvSpPr>
        <p:spPr>
          <a:xfrm>
            <a:off x="381000" y="4972050"/>
            <a:ext cx="742950"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a:t>
            </a:r>
          </a:p>
        </p:txBody>
      </p:sp>
    </p:spTree>
    <p:extLst>
      <p:ext uri="{BB962C8B-B14F-4D97-AF65-F5344CB8AC3E}">
        <p14:creationId xmlns:p14="http://schemas.microsoft.com/office/powerpoint/2010/main" val="915473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Numbers 12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4" name="Text Placeholder 2">
            <a:extLst>
              <a:ext uri="{FF2B5EF4-FFF2-40B4-BE49-F238E27FC236}">
                <a16:creationId xmlns:a16="http://schemas.microsoft.com/office/drawing/2014/main" id="{35C644CF-1914-374A-97BD-C3104357C38A}"/>
              </a:ext>
            </a:extLst>
          </p:cNvPr>
          <p:cNvSpPr>
            <a:spLocks noGrp="1"/>
          </p:cNvSpPr>
          <p:nvPr>
            <p:ph type="body" sz="quarter" idx="71" hasCustomPrompt="1"/>
          </p:nvPr>
        </p:nvSpPr>
        <p:spPr>
          <a:xfrm>
            <a:off x="381000" y="1645312"/>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5" name="Text Placeholder 2">
            <a:extLst>
              <a:ext uri="{FF2B5EF4-FFF2-40B4-BE49-F238E27FC236}">
                <a16:creationId xmlns:a16="http://schemas.microsoft.com/office/drawing/2014/main" id="{1BD12D5E-3339-274F-8C23-13FF3951E88F}"/>
              </a:ext>
            </a:extLst>
          </p:cNvPr>
          <p:cNvSpPr>
            <a:spLocks noGrp="1"/>
          </p:cNvSpPr>
          <p:nvPr>
            <p:ph type="body" sz="quarter" idx="70" hasCustomPrompt="1"/>
          </p:nvPr>
        </p:nvSpPr>
        <p:spPr>
          <a:xfrm>
            <a:off x="459716" y="176973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16" name="Text Placeholder 2">
            <a:extLst>
              <a:ext uri="{FF2B5EF4-FFF2-40B4-BE49-F238E27FC236}">
                <a16:creationId xmlns:a16="http://schemas.microsoft.com/office/drawing/2014/main" id="{27FE584B-D34B-6540-8295-FA79F06F2A6A}"/>
              </a:ext>
            </a:extLst>
          </p:cNvPr>
          <p:cNvSpPr>
            <a:spLocks noGrp="1"/>
          </p:cNvSpPr>
          <p:nvPr>
            <p:ph type="body" sz="quarter" idx="94" hasCustomPrompt="1"/>
          </p:nvPr>
        </p:nvSpPr>
        <p:spPr>
          <a:xfrm>
            <a:off x="3295650" y="1645312"/>
            <a:ext cx="2686051"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7" name="Text Placeholder 2">
            <a:extLst>
              <a:ext uri="{FF2B5EF4-FFF2-40B4-BE49-F238E27FC236}">
                <a16:creationId xmlns:a16="http://schemas.microsoft.com/office/drawing/2014/main" id="{D0748BB7-EA5B-F04A-ACB2-1CE284580E36}"/>
              </a:ext>
            </a:extLst>
          </p:cNvPr>
          <p:cNvSpPr>
            <a:spLocks noGrp="1"/>
          </p:cNvSpPr>
          <p:nvPr>
            <p:ph type="body" sz="quarter" idx="95" hasCustomPrompt="1"/>
          </p:nvPr>
        </p:nvSpPr>
        <p:spPr>
          <a:xfrm>
            <a:off x="3378141" y="176973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18" name="Text Placeholder 2">
            <a:extLst>
              <a:ext uri="{FF2B5EF4-FFF2-40B4-BE49-F238E27FC236}">
                <a16:creationId xmlns:a16="http://schemas.microsoft.com/office/drawing/2014/main" id="{1ADFA6DB-CFB6-2341-8B05-32B9354BF82C}"/>
              </a:ext>
            </a:extLst>
          </p:cNvPr>
          <p:cNvSpPr>
            <a:spLocks noGrp="1"/>
          </p:cNvSpPr>
          <p:nvPr>
            <p:ph type="body" sz="quarter" idx="96" hasCustomPrompt="1"/>
          </p:nvPr>
        </p:nvSpPr>
        <p:spPr>
          <a:xfrm>
            <a:off x="6206721" y="1645312"/>
            <a:ext cx="2689622"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9" name="Text Placeholder 2">
            <a:extLst>
              <a:ext uri="{FF2B5EF4-FFF2-40B4-BE49-F238E27FC236}">
                <a16:creationId xmlns:a16="http://schemas.microsoft.com/office/drawing/2014/main" id="{766B06F4-0CCB-6D45-9110-CD3E2D95EB0F}"/>
              </a:ext>
            </a:extLst>
          </p:cNvPr>
          <p:cNvSpPr>
            <a:spLocks noGrp="1"/>
          </p:cNvSpPr>
          <p:nvPr>
            <p:ph type="body" sz="quarter" idx="97" hasCustomPrompt="1"/>
          </p:nvPr>
        </p:nvSpPr>
        <p:spPr>
          <a:xfrm>
            <a:off x="6296107" y="1769738"/>
            <a:ext cx="2506214"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0" name="Text Placeholder 2">
            <a:extLst>
              <a:ext uri="{FF2B5EF4-FFF2-40B4-BE49-F238E27FC236}">
                <a16:creationId xmlns:a16="http://schemas.microsoft.com/office/drawing/2014/main" id="{D83E2798-0B42-0544-9D59-FA60E620F342}"/>
              </a:ext>
            </a:extLst>
          </p:cNvPr>
          <p:cNvSpPr>
            <a:spLocks noGrp="1"/>
          </p:cNvSpPr>
          <p:nvPr>
            <p:ph type="body" sz="quarter" idx="98" hasCustomPrompt="1"/>
          </p:nvPr>
        </p:nvSpPr>
        <p:spPr>
          <a:xfrm>
            <a:off x="9125546" y="1645312"/>
            <a:ext cx="2685454"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1" name="Text Placeholder 2">
            <a:extLst>
              <a:ext uri="{FF2B5EF4-FFF2-40B4-BE49-F238E27FC236}">
                <a16:creationId xmlns:a16="http://schemas.microsoft.com/office/drawing/2014/main" id="{345FA970-C55F-184B-8D03-4E37D8359650}"/>
              </a:ext>
            </a:extLst>
          </p:cNvPr>
          <p:cNvSpPr>
            <a:spLocks noGrp="1"/>
          </p:cNvSpPr>
          <p:nvPr>
            <p:ph type="body" sz="quarter" idx="99" hasCustomPrompt="1"/>
          </p:nvPr>
        </p:nvSpPr>
        <p:spPr>
          <a:xfrm>
            <a:off x="9213712" y="1769738"/>
            <a:ext cx="2506214"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2" name="Text Placeholder 2">
            <a:extLst>
              <a:ext uri="{FF2B5EF4-FFF2-40B4-BE49-F238E27FC236}">
                <a16:creationId xmlns:a16="http://schemas.microsoft.com/office/drawing/2014/main" id="{542A705C-AC49-AB47-A83B-D220DEE09443}"/>
              </a:ext>
            </a:extLst>
          </p:cNvPr>
          <p:cNvSpPr>
            <a:spLocks noGrp="1"/>
          </p:cNvSpPr>
          <p:nvPr>
            <p:ph type="body" sz="quarter" idx="104" hasCustomPrompt="1"/>
          </p:nvPr>
        </p:nvSpPr>
        <p:spPr>
          <a:xfrm>
            <a:off x="381000" y="3188362"/>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3" name="Text Placeholder 2">
            <a:extLst>
              <a:ext uri="{FF2B5EF4-FFF2-40B4-BE49-F238E27FC236}">
                <a16:creationId xmlns:a16="http://schemas.microsoft.com/office/drawing/2014/main" id="{9196BADA-C7EE-114C-BFB1-DEA1F9A2101F}"/>
              </a:ext>
            </a:extLst>
          </p:cNvPr>
          <p:cNvSpPr>
            <a:spLocks noGrp="1"/>
          </p:cNvSpPr>
          <p:nvPr>
            <p:ph type="body" sz="quarter" idx="105" hasCustomPrompt="1"/>
          </p:nvPr>
        </p:nvSpPr>
        <p:spPr>
          <a:xfrm>
            <a:off x="459716" y="331278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4" name="Text Placeholder 2">
            <a:extLst>
              <a:ext uri="{FF2B5EF4-FFF2-40B4-BE49-F238E27FC236}">
                <a16:creationId xmlns:a16="http://schemas.microsoft.com/office/drawing/2014/main" id="{F295EA99-07C5-BB42-B1F5-999C307B416D}"/>
              </a:ext>
            </a:extLst>
          </p:cNvPr>
          <p:cNvSpPr>
            <a:spLocks noGrp="1"/>
          </p:cNvSpPr>
          <p:nvPr>
            <p:ph type="body" sz="quarter" idx="106" hasCustomPrompt="1"/>
          </p:nvPr>
        </p:nvSpPr>
        <p:spPr>
          <a:xfrm>
            <a:off x="3295650" y="3188362"/>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5" name="Text Placeholder 2">
            <a:extLst>
              <a:ext uri="{FF2B5EF4-FFF2-40B4-BE49-F238E27FC236}">
                <a16:creationId xmlns:a16="http://schemas.microsoft.com/office/drawing/2014/main" id="{978C66EA-0E40-D34D-AF4F-2D886932CDB9}"/>
              </a:ext>
            </a:extLst>
          </p:cNvPr>
          <p:cNvSpPr>
            <a:spLocks noGrp="1"/>
          </p:cNvSpPr>
          <p:nvPr>
            <p:ph type="body" sz="quarter" idx="107" hasCustomPrompt="1"/>
          </p:nvPr>
        </p:nvSpPr>
        <p:spPr>
          <a:xfrm>
            <a:off x="3378142" y="331278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6" name="Text Placeholder 2">
            <a:extLst>
              <a:ext uri="{FF2B5EF4-FFF2-40B4-BE49-F238E27FC236}">
                <a16:creationId xmlns:a16="http://schemas.microsoft.com/office/drawing/2014/main" id="{6955A1B3-1A51-1B49-9575-FE6D1A0166D1}"/>
              </a:ext>
            </a:extLst>
          </p:cNvPr>
          <p:cNvSpPr>
            <a:spLocks noGrp="1"/>
          </p:cNvSpPr>
          <p:nvPr>
            <p:ph type="body" sz="quarter" idx="108" hasCustomPrompt="1"/>
          </p:nvPr>
        </p:nvSpPr>
        <p:spPr>
          <a:xfrm>
            <a:off x="6210301" y="3188362"/>
            <a:ext cx="2686049"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7" name="Text Placeholder 2">
            <a:extLst>
              <a:ext uri="{FF2B5EF4-FFF2-40B4-BE49-F238E27FC236}">
                <a16:creationId xmlns:a16="http://schemas.microsoft.com/office/drawing/2014/main" id="{350DBFA4-D116-534D-81E7-8484A8483EA4}"/>
              </a:ext>
            </a:extLst>
          </p:cNvPr>
          <p:cNvSpPr>
            <a:spLocks noGrp="1"/>
          </p:cNvSpPr>
          <p:nvPr>
            <p:ph type="body" sz="quarter" idx="109" hasCustomPrompt="1"/>
          </p:nvPr>
        </p:nvSpPr>
        <p:spPr>
          <a:xfrm>
            <a:off x="6295736" y="3312788"/>
            <a:ext cx="2520003"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8" name="Text Placeholder 2">
            <a:extLst>
              <a:ext uri="{FF2B5EF4-FFF2-40B4-BE49-F238E27FC236}">
                <a16:creationId xmlns:a16="http://schemas.microsoft.com/office/drawing/2014/main" id="{8E3960C4-A60A-684D-AD37-05FFF4851EFD}"/>
              </a:ext>
            </a:extLst>
          </p:cNvPr>
          <p:cNvSpPr>
            <a:spLocks noGrp="1"/>
          </p:cNvSpPr>
          <p:nvPr>
            <p:ph type="body" sz="quarter" idx="110" hasCustomPrompt="1"/>
          </p:nvPr>
        </p:nvSpPr>
        <p:spPr>
          <a:xfrm>
            <a:off x="9124951" y="3188362"/>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9" name="Text Placeholder 2">
            <a:extLst>
              <a:ext uri="{FF2B5EF4-FFF2-40B4-BE49-F238E27FC236}">
                <a16:creationId xmlns:a16="http://schemas.microsoft.com/office/drawing/2014/main" id="{1328FA2B-7FD4-CF4E-8FE2-C74C1CEBF91F}"/>
              </a:ext>
            </a:extLst>
          </p:cNvPr>
          <p:cNvSpPr>
            <a:spLocks noGrp="1"/>
          </p:cNvSpPr>
          <p:nvPr>
            <p:ph type="body" sz="quarter" idx="111" hasCustomPrompt="1"/>
          </p:nvPr>
        </p:nvSpPr>
        <p:spPr>
          <a:xfrm>
            <a:off x="9213116" y="331278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30" name="Text Placeholder 2">
            <a:extLst>
              <a:ext uri="{FF2B5EF4-FFF2-40B4-BE49-F238E27FC236}">
                <a16:creationId xmlns:a16="http://schemas.microsoft.com/office/drawing/2014/main" id="{A0014655-D7B3-6E4A-AC2F-8855F03C783B}"/>
              </a:ext>
            </a:extLst>
          </p:cNvPr>
          <p:cNvSpPr>
            <a:spLocks noGrp="1"/>
          </p:cNvSpPr>
          <p:nvPr>
            <p:ph type="body" sz="quarter" idx="112" hasCustomPrompt="1"/>
          </p:nvPr>
        </p:nvSpPr>
        <p:spPr>
          <a:xfrm>
            <a:off x="381000" y="4731973"/>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4381D416-08C9-8C42-8F82-F1CF02CFC6D5}"/>
              </a:ext>
            </a:extLst>
          </p:cNvPr>
          <p:cNvSpPr>
            <a:spLocks noGrp="1"/>
          </p:cNvSpPr>
          <p:nvPr>
            <p:ph type="body" sz="quarter" idx="113" hasCustomPrompt="1"/>
          </p:nvPr>
        </p:nvSpPr>
        <p:spPr>
          <a:xfrm>
            <a:off x="460546" y="485639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32" name="Text Placeholder 2">
            <a:extLst>
              <a:ext uri="{FF2B5EF4-FFF2-40B4-BE49-F238E27FC236}">
                <a16:creationId xmlns:a16="http://schemas.microsoft.com/office/drawing/2014/main" id="{5E7524E7-856E-D442-AF56-A0CF276FD2BC}"/>
              </a:ext>
            </a:extLst>
          </p:cNvPr>
          <p:cNvSpPr>
            <a:spLocks noGrp="1"/>
          </p:cNvSpPr>
          <p:nvPr>
            <p:ph type="body" sz="quarter" idx="114" hasCustomPrompt="1"/>
          </p:nvPr>
        </p:nvSpPr>
        <p:spPr>
          <a:xfrm>
            <a:off x="3295650" y="4731973"/>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B7838F98-EE06-8A4F-A944-2EBDC5F34FC7}"/>
              </a:ext>
            </a:extLst>
          </p:cNvPr>
          <p:cNvSpPr>
            <a:spLocks noGrp="1"/>
          </p:cNvSpPr>
          <p:nvPr>
            <p:ph type="body" sz="quarter" idx="115" hasCustomPrompt="1"/>
          </p:nvPr>
        </p:nvSpPr>
        <p:spPr>
          <a:xfrm>
            <a:off x="3378142" y="485639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34" name="Text Placeholder 2">
            <a:extLst>
              <a:ext uri="{FF2B5EF4-FFF2-40B4-BE49-F238E27FC236}">
                <a16:creationId xmlns:a16="http://schemas.microsoft.com/office/drawing/2014/main" id="{D58CB8EE-6AD1-B548-93A2-D583ABC31440}"/>
              </a:ext>
            </a:extLst>
          </p:cNvPr>
          <p:cNvSpPr>
            <a:spLocks noGrp="1"/>
          </p:cNvSpPr>
          <p:nvPr>
            <p:ph type="body" sz="quarter" idx="116" hasCustomPrompt="1"/>
          </p:nvPr>
        </p:nvSpPr>
        <p:spPr>
          <a:xfrm>
            <a:off x="6210300" y="4731973"/>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B5886441-6B0F-9144-B1B2-812ED4A0EF4A}"/>
              </a:ext>
            </a:extLst>
          </p:cNvPr>
          <p:cNvSpPr>
            <a:spLocks noGrp="1"/>
          </p:cNvSpPr>
          <p:nvPr>
            <p:ph type="body" sz="quarter" idx="117" hasCustomPrompt="1"/>
          </p:nvPr>
        </p:nvSpPr>
        <p:spPr>
          <a:xfrm>
            <a:off x="6295736" y="4856398"/>
            <a:ext cx="2520003"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36" name="Text Placeholder 2">
            <a:extLst>
              <a:ext uri="{FF2B5EF4-FFF2-40B4-BE49-F238E27FC236}">
                <a16:creationId xmlns:a16="http://schemas.microsoft.com/office/drawing/2014/main" id="{FC2CDF90-C43E-614E-82CF-5AEB30C88C82}"/>
              </a:ext>
            </a:extLst>
          </p:cNvPr>
          <p:cNvSpPr>
            <a:spLocks noGrp="1"/>
          </p:cNvSpPr>
          <p:nvPr>
            <p:ph type="body" sz="quarter" idx="118" hasCustomPrompt="1"/>
          </p:nvPr>
        </p:nvSpPr>
        <p:spPr>
          <a:xfrm>
            <a:off x="9124951" y="4731973"/>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B34A8493-C19E-6B46-8AD3-AF270DD3CE30}"/>
              </a:ext>
            </a:extLst>
          </p:cNvPr>
          <p:cNvSpPr>
            <a:spLocks noGrp="1"/>
          </p:cNvSpPr>
          <p:nvPr>
            <p:ph type="body" sz="quarter" idx="119" hasCustomPrompt="1"/>
          </p:nvPr>
        </p:nvSpPr>
        <p:spPr>
          <a:xfrm>
            <a:off x="9213116" y="485639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Tree>
    <p:extLst>
      <p:ext uri="{BB962C8B-B14F-4D97-AF65-F5344CB8AC3E}">
        <p14:creationId xmlns:p14="http://schemas.microsoft.com/office/powerpoint/2010/main" val="835131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Numbers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381000" y="205931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2671808"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64" name="Text Placeholder 2">
            <a:extLst>
              <a:ext uri="{FF2B5EF4-FFF2-40B4-BE49-F238E27FC236}">
                <a16:creationId xmlns:a16="http://schemas.microsoft.com/office/drawing/2014/main" id="{D6993B41-60FB-C541-9B7E-B3973723DB08}"/>
              </a:ext>
            </a:extLst>
          </p:cNvPr>
          <p:cNvSpPr>
            <a:spLocks noGrp="1"/>
          </p:cNvSpPr>
          <p:nvPr>
            <p:ph type="body" sz="quarter" idx="94" hasCustomPrompt="1"/>
          </p:nvPr>
        </p:nvSpPr>
        <p:spPr>
          <a:xfrm>
            <a:off x="3295045" y="2059312"/>
            <a:ext cx="2691353"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5" name="Text Placeholder 2">
            <a:extLst>
              <a:ext uri="{FF2B5EF4-FFF2-40B4-BE49-F238E27FC236}">
                <a16:creationId xmlns:a16="http://schemas.microsoft.com/office/drawing/2014/main" id="{D11F9723-10FB-1441-A5A4-9DCAAC6DD7C0}"/>
              </a:ext>
            </a:extLst>
          </p:cNvPr>
          <p:cNvSpPr>
            <a:spLocks noGrp="1"/>
          </p:cNvSpPr>
          <p:nvPr>
            <p:ph type="body" sz="quarter" idx="95" hasCustomPrompt="1"/>
          </p:nvPr>
        </p:nvSpPr>
        <p:spPr>
          <a:xfrm>
            <a:off x="3296122" y="1657350"/>
            <a:ext cx="2658959"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66" name="Text Placeholder 2">
            <a:extLst>
              <a:ext uri="{FF2B5EF4-FFF2-40B4-BE49-F238E27FC236}">
                <a16:creationId xmlns:a16="http://schemas.microsoft.com/office/drawing/2014/main" id="{0BAB8889-E1A1-4945-9176-33286048E8A2}"/>
              </a:ext>
            </a:extLst>
          </p:cNvPr>
          <p:cNvSpPr>
            <a:spLocks noGrp="1"/>
          </p:cNvSpPr>
          <p:nvPr>
            <p:ph type="body" sz="quarter" idx="96" hasCustomPrompt="1"/>
          </p:nvPr>
        </p:nvSpPr>
        <p:spPr>
          <a:xfrm>
            <a:off x="6197390" y="2059312"/>
            <a:ext cx="269886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7" name="Text Placeholder 2">
            <a:extLst>
              <a:ext uri="{FF2B5EF4-FFF2-40B4-BE49-F238E27FC236}">
                <a16:creationId xmlns:a16="http://schemas.microsoft.com/office/drawing/2014/main" id="{F4260AC2-B88C-D341-9708-0BE66300CA08}"/>
              </a:ext>
            </a:extLst>
          </p:cNvPr>
          <p:cNvSpPr>
            <a:spLocks noGrp="1"/>
          </p:cNvSpPr>
          <p:nvPr>
            <p:ph type="body" sz="quarter" idx="97" hasCustomPrompt="1"/>
          </p:nvPr>
        </p:nvSpPr>
        <p:spPr>
          <a:xfrm>
            <a:off x="6199169" y="1657350"/>
            <a:ext cx="2669968"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68" name="Text Placeholder 2">
            <a:extLst>
              <a:ext uri="{FF2B5EF4-FFF2-40B4-BE49-F238E27FC236}">
                <a16:creationId xmlns:a16="http://schemas.microsoft.com/office/drawing/2014/main" id="{3FBFF8B2-4707-8E45-9CAF-A3010E963858}"/>
              </a:ext>
            </a:extLst>
          </p:cNvPr>
          <p:cNvSpPr>
            <a:spLocks noGrp="1"/>
          </p:cNvSpPr>
          <p:nvPr>
            <p:ph type="body" sz="quarter" idx="98" hasCustomPrompt="1"/>
          </p:nvPr>
        </p:nvSpPr>
        <p:spPr>
          <a:xfrm>
            <a:off x="9125998" y="2059312"/>
            <a:ext cx="2671808"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9" name="Text Placeholder 2">
            <a:extLst>
              <a:ext uri="{FF2B5EF4-FFF2-40B4-BE49-F238E27FC236}">
                <a16:creationId xmlns:a16="http://schemas.microsoft.com/office/drawing/2014/main" id="{910DD980-934F-EC4F-8E44-939682C04022}"/>
              </a:ext>
            </a:extLst>
          </p:cNvPr>
          <p:cNvSpPr>
            <a:spLocks noGrp="1"/>
          </p:cNvSpPr>
          <p:nvPr>
            <p:ph type="body" sz="quarter" idx="99" hasCustomPrompt="1"/>
          </p:nvPr>
        </p:nvSpPr>
        <p:spPr>
          <a:xfrm>
            <a:off x="9126490" y="1657350"/>
            <a:ext cx="2684603"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381000" y="360236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2671808"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2" name="Text Placeholder 2">
            <a:extLst>
              <a:ext uri="{FF2B5EF4-FFF2-40B4-BE49-F238E27FC236}">
                <a16:creationId xmlns:a16="http://schemas.microsoft.com/office/drawing/2014/main" id="{D7F8F6A3-7383-FB4B-8877-B927355C0BCC}"/>
              </a:ext>
            </a:extLst>
          </p:cNvPr>
          <p:cNvSpPr>
            <a:spLocks noGrp="1"/>
          </p:cNvSpPr>
          <p:nvPr>
            <p:ph type="body" sz="quarter" idx="106" hasCustomPrompt="1"/>
          </p:nvPr>
        </p:nvSpPr>
        <p:spPr>
          <a:xfrm>
            <a:off x="3295650" y="3602362"/>
            <a:ext cx="2673132"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3" name="Text Placeholder 2">
            <a:extLst>
              <a:ext uri="{FF2B5EF4-FFF2-40B4-BE49-F238E27FC236}">
                <a16:creationId xmlns:a16="http://schemas.microsoft.com/office/drawing/2014/main" id="{2568908E-49C8-D747-BCC8-682124C4FF41}"/>
              </a:ext>
            </a:extLst>
          </p:cNvPr>
          <p:cNvSpPr>
            <a:spLocks noGrp="1"/>
          </p:cNvSpPr>
          <p:nvPr>
            <p:ph type="body" sz="quarter" idx="107" hasCustomPrompt="1"/>
          </p:nvPr>
        </p:nvSpPr>
        <p:spPr>
          <a:xfrm>
            <a:off x="3296122" y="3212437"/>
            <a:ext cx="2658959"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4" name="Text Placeholder 2">
            <a:extLst>
              <a:ext uri="{FF2B5EF4-FFF2-40B4-BE49-F238E27FC236}">
                <a16:creationId xmlns:a16="http://schemas.microsoft.com/office/drawing/2014/main" id="{B773214D-DF0C-C44F-A2FB-B4B8C77F396C}"/>
              </a:ext>
            </a:extLst>
          </p:cNvPr>
          <p:cNvSpPr>
            <a:spLocks noGrp="1"/>
          </p:cNvSpPr>
          <p:nvPr>
            <p:ph type="body" sz="quarter" idx="108" hasCustomPrompt="1"/>
          </p:nvPr>
        </p:nvSpPr>
        <p:spPr>
          <a:xfrm>
            <a:off x="6197383" y="3602362"/>
            <a:ext cx="2698968"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5" name="Text Placeholder 2">
            <a:extLst>
              <a:ext uri="{FF2B5EF4-FFF2-40B4-BE49-F238E27FC236}">
                <a16:creationId xmlns:a16="http://schemas.microsoft.com/office/drawing/2014/main" id="{4002048D-C283-4E47-B797-40B2EC4911FF}"/>
              </a:ext>
            </a:extLst>
          </p:cNvPr>
          <p:cNvSpPr>
            <a:spLocks noGrp="1"/>
          </p:cNvSpPr>
          <p:nvPr>
            <p:ph type="body" sz="quarter" idx="109" hasCustomPrompt="1"/>
          </p:nvPr>
        </p:nvSpPr>
        <p:spPr>
          <a:xfrm>
            <a:off x="6198264" y="3212437"/>
            <a:ext cx="2684659"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6" name="Text Placeholder 2">
            <a:extLst>
              <a:ext uri="{FF2B5EF4-FFF2-40B4-BE49-F238E27FC236}">
                <a16:creationId xmlns:a16="http://schemas.microsoft.com/office/drawing/2014/main" id="{C825AC33-054C-0D40-A8D6-6F776519933B}"/>
              </a:ext>
            </a:extLst>
          </p:cNvPr>
          <p:cNvSpPr>
            <a:spLocks noGrp="1"/>
          </p:cNvSpPr>
          <p:nvPr>
            <p:ph type="body" sz="quarter" idx="110" hasCustomPrompt="1"/>
          </p:nvPr>
        </p:nvSpPr>
        <p:spPr>
          <a:xfrm>
            <a:off x="9124952" y="3602362"/>
            <a:ext cx="268604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7" name="Text Placeholder 2">
            <a:extLst>
              <a:ext uri="{FF2B5EF4-FFF2-40B4-BE49-F238E27FC236}">
                <a16:creationId xmlns:a16="http://schemas.microsoft.com/office/drawing/2014/main" id="{36DEF092-B5A9-0948-8758-C7EF35FBA5AA}"/>
              </a:ext>
            </a:extLst>
          </p:cNvPr>
          <p:cNvSpPr>
            <a:spLocks noGrp="1"/>
          </p:cNvSpPr>
          <p:nvPr>
            <p:ph type="body" sz="quarter" idx="111" hasCustomPrompt="1"/>
          </p:nvPr>
        </p:nvSpPr>
        <p:spPr>
          <a:xfrm>
            <a:off x="9125999" y="3212437"/>
            <a:ext cx="2671807"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381000" y="5200650"/>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2671808"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80" name="Text Placeholder 2">
            <a:extLst>
              <a:ext uri="{FF2B5EF4-FFF2-40B4-BE49-F238E27FC236}">
                <a16:creationId xmlns:a16="http://schemas.microsoft.com/office/drawing/2014/main" id="{92AA49C0-972B-614C-AA75-8352536E5EA1}"/>
              </a:ext>
            </a:extLst>
          </p:cNvPr>
          <p:cNvSpPr>
            <a:spLocks noGrp="1"/>
          </p:cNvSpPr>
          <p:nvPr>
            <p:ph type="body" sz="quarter" idx="114" hasCustomPrompt="1"/>
          </p:nvPr>
        </p:nvSpPr>
        <p:spPr>
          <a:xfrm>
            <a:off x="3295650" y="5200650"/>
            <a:ext cx="2673132"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81" name="Text Placeholder 2">
            <a:extLst>
              <a:ext uri="{FF2B5EF4-FFF2-40B4-BE49-F238E27FC236}">
                <a16:creationId xmlns:a16="http://schemas.microsoft.com/office/drawing/2014/main" id="{B132FDE0-C2C3-5647-9D98-A121FBE005A4}"/>
              </a:ext>
            </a:extLst>
          </p:cNvPr>
          <p:cNvSpPr>
            <a:spLocks noGrp="1"/>
          </p:cNvSpPr>
          <p:nvPr>
            <p:ph type="body" sz="quarter" idx="115" hasCustomPrompt="1"/>
          </p:nvPr>
        </p:nvSpPr>
        <p:spPr>
          <a:xfrm>
            <a:off x="3296122" y="4798688"/>
            <a:ext cx="2658959"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82" name="Text Placeholder 2">
            <a:extLst>
              <a:ext uri="{FF2B5EF4-FFF2-40B4-BE49-F238E27FC236}">
                <a16:creationId xmlns:a16="http://schemas.microsoft.com/office/drawing/2014/main" id="{132DE1C3-C3AE-C54B-8F4C-16598D05E7E9}"/>
              </a:ext>
            </a:extLst>
          </p:cNvPr>
          <p:cNvSpPr>
            <a:spLocks noGrp="1"/>
          </p:cNvSpPr>
          <p:nvPr>
            <p:ph type="body" sz="quarter" idx="116" hasCustomPrompt="1"/>
          </p:nvPr>
        </p:nvSpPr>
        <p:spPr>
          <a:xfrm>
            <a:off x="6197383" y="5200650"/>
            <a:ext cx="269896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83" name="Text Placeholder 2">
            <a:extLst>
              <a:ext uri="{FF2B5EF4-FFF2-40B4-BE49-F238E27FC236}">
                <a16:creationId xmlns:a16="http://schemas.microsoft.com/office/drawing/2014/main" id="{22BC22CA-0B6F-F645-BCAD-2970A35294F0}"/>
              </a:ext>
            </a:extLst>
          </p:cNvPr>
          <p:cNvSpPr>
            <a:spLocks noGrp="1"/>
          </p:cNvSpPr>
          <p:nvPr>
            <p:ph type="body" sz="quarter" idx="117" hasCustomPrompt="1"/>
          </p:nvPr>
        </p:nvSpPr>
        <p:spPr>
          <a:xfrm>
            <a:off x="6198264" y="4798688"/>
            <a:ext cx="2684659" cy="270086"/>
          </a:xfrm>
          <a:prstGeom prst="rect">
            <a:avLst/>
          </a:prstGeom>
        </p:spPr>
        <p:txBody>
          <a:bodyPr lIns="10800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84" name="Text Placeholder 2">
            <a:extLst>
              <a:ext uri="{FF2B5EF4-FFF2-40B4-BE49-F238E27FC236}">
                <a16:creationId xmlns:a16="http://schemas.microsoft.com/office/drawing/2014/main" id="{EDC968B6-295D-CA48-B463-CFC4B455386F}"/>
              </a:ext>
            </a:extLst>
          </p:cNvPr>
          <p:cNvSpPr>
            <a:spLocks noGrp="1"/>
          </p:cNvSpPr>
          <p:nvPr>
            <p:ph type="body" sz="quarter" idx="118" hasCustomPrompt="1"/>
          </p:nvPr>
        </p:nvSpPr>
        <p:spPr>
          <a:xfrm>
            <a:off x="9124952" y="5200650"/>
            <a:ext cx="268604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85" name="Text Placeholder 2">
            <a:extLst>
              <a:ext uri="{FF2B5EF4-FFF2-40B4-BE49-F238E27FC236}">
                <a16:creationId xmlns:a16="http://schemas.microsoft.com/office/drawing/2014/main" id="{7DAFA01D-03B5-114F-8B51-9C0BA3EC0578}"/>
              </a:ext>
            </a:extLst>
          </p:cNvPr>
          <p:cNvSpPr>
            <a:spLocks noGrp="1"/>
          </p:cNvSpPr>
          <p:nvPr>
            <p:ph type="body" sz="quarter" idx="119" hasCustomPrompt="1"/>
          </p:nvPr>
        </p:nvSpPr>
        <p:spPr>
          <a:xfrm>
            <a:off x="9125999" y="4798688"/>
            <a:ext cx="2671807"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Tree>
    <p:extLst>
      <p:ext uri="{BB962C8B-B14F-4D97-AF65-F5344CB8AC3E}">
        <p14:creationId xmlns:p14="http://schemas.microsoft.com/office/powerpoint/2010/main" val="1883145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umbers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solidFill>
                  <a:schemeClr val="tx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chemeClr val="tx1"/>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chemeClr val="tx1"/>
                </a:solidFill>
              </a:defRPr>
            </a:lvl1p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1352550" y="165926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1352550" y="320231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1352550" y="4800600"/>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0" name="Text Placeholder 2">
            <a:extLst>
              <a:ext uri="{FF2B5EF4-FFF2-40B4-BE49-F238E27FC236}">
                <a16:creationId xmlns:a16="http://schemas.microsoft.com/office/drawing/2014/main" id="{BF4A2F8E-AB96-2E49-BD85-22035964874A}"/>
              </a:ext>
            </a:extLst>
          </p:cNvPr>
          <p:cNvSpPr>
            <a:spLocks noGrp="1"/>
          </p:cNvSpPr>
          <p:nvPr>
            <p:ph type="body" sz="quarter" idx="114" hasCustomPrompt="1"/>
          </p:nvPr>
        </p:nvSpPr>
        <p:spPr>
          <a:xfrm>
            <a:off x="5238750"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54B7FA03-5527-A948-9958-83B62DEB6022}"/>
              </a:ext>
            </a:extLst>
          </p:cNvPr>
          <p:cNvSpPr>
            <a:spLocks noGrp="1"/>
          </p:cNvSpPr>
          <p:nvPr>
            <p:ph type="body" sz="quarter" idx="115" hasCustomPrompt="1"/>
          </p:nvPr>
        </p:nvSpPr>
        <p:spPr>
          <a:xfrm>
            <a:off x="4267437"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2" name="Text Placeholder 2">
            <a:extLst>
              <a:ext uri="{FF2B5EF4-FFF2-40B4-BE49-F238E27FC236}">
                <a16:creationId xmlns:a16="http://schemas.microsoft.com/office/drawing/2014/main" id="{836833E6-9089-8C43-AEB2-A05B06368770}"/>
              </a:ext>
            </a:extLst>
          </p:cNvPr>
          <p:cNvSpPr>
            <a:spLocks noGrp="1"/>
          </p:cNvSpPr>
          <p:nvPr>
            <p:ph type="body" sz="quarter" idx="116" hasCustomPrompt="1"/>
          </p:nvPr>
        </p:nvSpPr>
        <p:spPr>
          <a:xfrm>
            <a:off x="5238750"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18E26A4-8203-0B4E-8475-31F0E9142529}"/>
              </a:ext>
            </a:extLst>
          </p:cNvPr>
          <p:cNvSpPr>
            <a:spLocks noGrp="1"/>
          </p:cNvSpPr>
          <p:nvPr>
            <p:ph type="body" sz="quarter" idx="117" hasCustomPrompt="1"/>
          </p:nvPr>
        </p:nvSpPr>
        <p:spPr>
          <a:xfrm>
            <a:off x="4267437"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4" name="Text Placeholder 2">
            <a:extLst>
              <a:ext uri="{FF2B5EF4-FFF2-40B4-BE49-F238E27FC236}">
                <a16:creationId xmlns:a16="http://schemas.microsoft.com/office/drawing/2014/main" id="{00FBE42B-14AE-7447-9F05-393E15080BA7}"/>
              </a:ext>
            </a:extLst>
          </p:cNvPr>
          <p:cNvSpPr>
            <a:spLocks noGrp="1"/>
          </p:cNvSpPr>
          <p:nvPr>
            <p:ph type="body" sz="quarter" idx="118" hasCustomPrompt="1"/>
          </p:nvPr>
        </p:nvSpPr>
        <p:spPr>
          <a:xfrm>
            <a:off x="5238750"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4926AA38-DFC4-EC46-B3D9-B2A2207E8CE7}"/>
              </a:ext>
            </a:extLst>
          </p:cNvPr>
          <p:cNvSpPr>
            <a:spLocks noGrp="1"/>
          </p:cNvSpPr>
          <p:nvPr>
            <p:ph type="body" sz="quarter" idx="119" hasCustomPrompt="1"/>
          </p:nvPr>
        </p:nvSpPr>
        <p:spPr>
          <a:xfrm>
            <a:off x="4267437"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6" name="Text Placeholder 2">
            <a:extLst>
              <a:ext uri="{FF2B5EF4-FFF2-40B4-BE49-F238E27FC236}">
                <a16:creationId xmlns:a16="http://schemas.microsoft.com/office/drawing/2014/main" id="{70973A08-CF70-6948-9A4C-862595F49B71}"/>
              </a:ext>
            </a:extLst>
          </p:cNvPr>
          <p:cNvSpPr>
            <a:spLocks noGrp="1"/>
          </p:cNvSpPr>
          <p:nvPr>
            <p:ph type="body" sz="quarter" idx="120" hasCustomPrompt="1"/>
          </p:nvPr>
        </p:nvSpPr>
        <p:spPr>
          <a:xfrm>
            <a:off x="9139947"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9A1B0048-A471-1641-BF15-2DD116F793DB}"/>
              </a:ext>
            </a:extLst>
          </p:cNvPr>
          <p:cNvSpPr>
            <a:spLocks noGrp="1"/>
          </p:cNvSpPr>
          <p:nvPr>
            <p:ph type="body" sz="quarter" idx="121" hasCustomPrompt="1"/>
          </p:nvPr>
        </p:nvSpPr>
        <p:spPr>
          <a:xfrm>
            <a:off x="8168634"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8" name="Text Placeholder 2">
            <a:extLst>
              <a:ext uri="{FF2B5EF4-FFF2-40B4-BE49-F238E27FC236}">
                <a16:creationId xmlns:a16="http://schemas.microsoft.com/office/drawing/2014/main" id="{5C31BE78-8D28-CA49-963F-C25A1C44818D}"/>
              </a:ext>
            </a:extLst>
          </p:cNvPr>
          <p:cNvSpPr>
            <a:spLocks noGrp="1"/>
          </p:cNvSpPr>
          <p:nvPr>
            <p:ph type="body" sz="quarter" idx="122" hasCustomPrompt="1"/>
          </p:nvPr>
        </p:nvSpPr>
        <p:spPr>
          <a:xfrm>
            <a:off x="9139947"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9" name="Text Placeholder 2">
            <a:extLst>
              <a:ext uri="{FF2B5EF4-FFF2-40B4-BE49-F238E27FC236}">
                <a16:creationId xmlns:a16="http://schemas.microsoft.com/office/drawing/2014/main" id="{F40F322D-A431-B849-B247-E9D19A97322E}"/>
              </a:ext>
            </a:extLst>
          </p:cNvPr>
          <p:cNvSpPr>
            <a:spLocks noGrp="1"/>
          </p:cNvSpPr>
          <p:nvPr>
            <p:ph type="body" sz="quarter" idx="123" hasCustomPrompt="1"/>
          </p:nvPr>
        </p:nvSpPr>
        <p:spPr>
          <a:xfrm>
            <a:off x="8168634"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40" name="Text Placeholder 2">
            <a:extLst>
              <a:ext uri="{FF2B5EF4-FFF2-40B4-BE49-F238E27FC236}">
                <a16:creationId xmlns:a16="http://schemas.microsoft.com/office/drawing/2014/main" id="{89A3F0D8-A908-9346-AD19-745AC935502C}"/>
              </a:ext>
            </a:extLst>
          </p:cNvPr>
          <p:cNvSpPr>
            <a:spLocks noGrp="1"/>
          </p:cNvSpPr>
          <p:nvPr>
            <p:ph type="body" sz="quarter" idx="124" hasCustomPrompt="1"/>
          </p:nvPr>
        </p:nvSpPr>
        <p:spPr>
          <a:xfrm>
            <a:off x="9139947"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41" name="Text Placeholder 2">
            <a:extLst>
              <a:ext uri="{FF2B5EF4-FFF2-40B4-BE49-F238E27FC236}">
                <a16:creationId xmlns:a16="http://schemas.microsoft.com/office/drawing/2014/main" id="{5E3E655F-0CC6-F342-9B78-9FDA15CC1985}"/>
              </a:ext>
            </a:extLst>
          </p:cNvPr>
          <p:cNvSpPr>
            <a:spLocks noGrp="1"/>
          </p:cNvSpPr>
          <p:nvPr>
            <p:ph type="body" sz="quarter" idx="125" hasCustomPrompt="1"/>
          </p:nvPr>
        </p:nvSpPr>
        <p:spPr>
          <a:xfrm>
            <a:off x="8168634"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Tree>
    <p:extLst>
      <p:ext uri="{BB962C8B-B14F-4D97-AF65-F5344CB8AC3E}">
        <p14:creationId xmlns:p14="http://schemas.microsoft.com/office/powerpoint/2010/main" val="40961210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umbers 9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solidFill>
                  <a:schemeClr val="bg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chemeClr val="bg1"/>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chemeClr val="bg1"/>
                </a:solidFill>
              </a:defRPr>
            </a:lvl1p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1352550" y="165926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1352550" y="320231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1352550" y="4800600"/>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0" name="Text Placeholder 2">
            <a:extLst>
              <a:ext uri="{FF2B5EF4-FFF2-40B4-BE49-F238E27FC236}">
                <a16:creationId xmlns:a16="http://schemas.microsoft.com/office/drawing/2014/main" id="{BF4A2F8E-AB96-2E49-BD85-22035964874A}"/>
              </a:ext>
            </a:extLst>
          </p:cNvPr>
          <p:cNvSpPr>
            <a:spLocks noGrp="1"/>
          </p:cNvSpPr>
          <p:nvPr>
            <p:ph type="body" sz="quarter" idx="114" hasCustomPrompt="1"/>
          </p:nvPr>
        </p:nvSpPr>
        <p:spPr>
          <a:xfrm>
            <a:off x="5238750"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54B7FA03-5527-A948-9958-83B62DEB6022}"/>
              </a:ext>
            </a:extLst>
          </p:cNvPr>
          <p:cNvSpPr>
            <a:spLocks noGrp="1"/>
          </p:cNvSpPr>
          <p:nvPr>
            <p:ph type="body" sz="quarter" idx="115" hasCustomPrompt="1"/>
          </p:nvPr>
        </p:nvSpPr>
        <p:spPr>
          <a:xfrm>
            <a:off x="4267437"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2" name="Text Placeholder 2">
            <a:extLst>
              <a:ext uri="{FF2B5EF4-FFF2-40B4-BE49-F238E27FC236}">
                <a16:creationId xmlns:a16="http://schemas.microsoft.com/office/drawing/2014/main" id="{836833E6-9089-8C43-AEB2-A05B06368770}"/>
              </a:ext>
            </a:extLst>
          </p:cNvPr>
          <p:cNvSpPr>
            <a:spLocks noGrp="1"/>
          </p:cNvSpPr>
          <p:nvPr>
            <p:ph type="body" sz="quarter" idx="116" hasCustomPrompt="1"/>
          </p:nvPr>
        </p:nvSpPr>
        <p:spPr>
          <a:xfrm>
            <a:off x="5238750"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18E26A4-8203-0B4E-8475-31F0E9142529}"/>
              </a:ext>
            </a:extLst>
          </p:cNvPr>
          <p:cNvSpPr>
            <a:spLocks noGrp="1"/>
          </p:cNvSpPr>
          <p:nvPr>
            <p:ph type="body" sz="quarter" idx="117" hasCustomPrompt="1"/>
          </p:nvPr>
        </p:nvSpPr>
        <p:spPr>
          <a:xfrm>
            <a:off x="4267437"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4" name="Text Placeholder 2">
            <a:extLst>
              <a:ext uri="{FF2B5EF4-FFF2-40B4-BE49-F238E27FC236}">
                <a16:creationId xmlns:a16="http://schemas.microsoft.com/office/drawing/2014/main" id="{00FBE42B-14AE-7447-9F05-393E15080BA7}"/>
              </a:ext>
            </a:extLst>
          </p:cNvPr>
          <p:cNvSpPr>
            <a:spLocks noGrp="1"/>
          </p:cNvSpPr>
          <p:nvPr>
            <p:ph type="body" sz="quarter" idx="118" hasCustomPrompt="1"/>
          </p:nvPr>
        </p:nvSpPr>
        <p:spPr>
          <a:xfrm>
            <a:off x="5238750"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4926AA38-DFC4-EC46-B3D9-B2A2207E8CE7}"/>
              </a:ext>
            </a:extLst>
          </p:cNvPr>
          <p:cNvSpPr>
            <a:spLocks noGrp="1"/>
          </p:cNvSpPr>
          <p:nvPr>
            <p:ph type="body" sz="quarter" idx="119" hasCustomPrompt="1"/>
          </p:nvPr>
        </p:nvSpPr>
        <p:spPr>
          <a:xfrm>
            <a:off x="4267437"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6" name="Text Placeholder 2">
            <a:extLst>
              <a:ext uri="{FF2B5EF4-FFF2-40B4-BE49-F238E27FC236}">
                <a16:creationId xmlns:a16="http://schemas.microsoft.com/office/drawing/2014/main" id="{70973A08-CF70-6948-9A4C-862595F49B71}"/>
              </a:ext>
            </a:extLst>
          </p:cNvPr>
          <p:cNvSpPr>
            <a:spLocks noGrp="1"/>
          </p:cNvSpPr>
          <p:nvPr>
            <p:ph type="body" sz="quarter" idx="120" hasCustomPrompt="1"/>
          </p:nvPr>
        </p:nvSpPr>
        <p:spPr>
          <a:xfrm>
            <a:off x="9139947"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9A1B0048-A471-1641-BF15-2DD116F793DB}"/>
              </a:ext>
            </a:extLst>
          </p:cNvPr>
          <p:cNvSpPr>
            <a:spLocks noGrp="1"/>
          </p:cNvSpPr>
          <p:nvPr>
            <p:ph type="body" sz="quarter" idx="121" hasCustomPrompt="1"/>
          </p:nvPr>
        </p:nvSpPr>
        <p:spPr>
          <a:xfrm>
            <a:off x="8168634"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8" name="Text Placeholder 2">
            <a:extLst>
              <a:ext uri="{FF2B5EF4-FFF2-40B4-BE49-F238E27FC236}">
                <a16:creationId xmlns:a16="http://schemas.microsoft.com/office/drawing/2014/main" id="{5C31BE78-8D28-CA49-963F-C25A1C44818D}"/>
              </a:ext>
            </a:extLst>
          </p:cNvPr>
          <p:cNvSpPr>
            <a:spLocks noGrp="1"/>
          </p:cNvSpPr>
          <p:nvPr>
            <p:ph type="body" sz="quarter" idx="122" hasCustomPrompt="1"/>
          </p:nvPr>
        </p:nvSpPr>
        <p:spPr>
          <a:xfrm>
            <a:off x="9139947"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9" name="Text Placeholder 2">
            <a:extLst>
              <a:ext uri="{FF2B5EF4-FFF2-40B4-BE49-F238E27FC236}">
                <a16:creationId xmlns:a16="http://schemas.microsoft.com/office/drawing/2014/main" id="{F40F322D-A431-B849-B247-E9D19A97322E}"/>
              </a:ext>
            </a:extLst>
          </p:cNvPr>
          <p:cNvSpPr>
            <a:spLocks noGrp="1"/>
          </p:cNvSpPr>
          <p:nvPr>
            <p:ph type="body" sz="quarter" idx="123" hasCustomPrompt="1"/>
          </p:nvPr>
        </p:nvSpPr>
        <p:spPr>
          <a:xfrm>
            <a:off x="8168634"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40" name="Text Placeholder 2">
            <a:extLst>
              <a:ext uri="{FF2B5EF4-FFF2-40B4-BE49-F238E27FC236}">
                <a16:creationId xmlns:a16="http://schemas.microsoft.com/office/drawing/2014/main" id="{89A3F0D8-A908-9346-AD19-745AC935502C}"/>
              </a:ext>
            </a:extLst>
          </p:cNvPr>
          <p:cNvSpPr>
            <a:spLocks noGrp="1"/>
          </p:cNvSpPr>
          <p:nvPr>
            <p:ph type="body" sz="quarter" idx="124" hasCustomPrompt="1"/>
          </p:nvPr>
        </p:nvSpPr>
        <p:spPr>
          <a:xfrm>
            <a:off x="9139947"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41" name="Text Placeholder 2">
            <a:extLst>
              <a:ext uri="{FF2B5EF4-FFF2-40B4-BE49-F238E27FC236}">
                <a16:creationId xmlns:a16="http://schemas.microsoft.com/office/drawing/2014/main" id="{5E3E655F-0CC6-F342-9B78-9FDA15CC1985}"/>
              </a:ext>
            </a:extLst>
          </p:cNvPr>
          <p:cNvSpPr>
            <a:spLocks noGrp="1"/>
          </p:cNvSpPr>
          <p:nvPr>
            <p:ph type="body" sz="quarter" idx="125" hasCustomPrompt="1"/>
          </p:nvPr>
        </p:nvSpPr>
        <p:spPr>
          <a:xfrm>
            <a:off x="8168634"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grpSp>
        <p:nvGrpSpPr>
          <p:cNvPr id="23" name="Group 22">
            <a:extLst>
              <a:ext uri="{FF2B5EF4-FFF2-40B4-BE49-F238E27FC236}">
                <a16:creationId xmlns:a16="http://schemas.microsoft.com/office/drawing/2014/main" id="{CC144F8E-4229-EF45-A2F6-96832E6214CF}"/>
              </a:ext>
            </a:extLst>
          </p:cNvPr>
          <p:cNvGrpSpPr/>
          <p:nvPr/>
        </p:nvGrpSpPr>
        <p:grpSpPr>
          <a:xfrm>
            <a:off x="10839450" y="6410620"/>
            <a:ext cx="971550" cy="161630"/>
            <a:chOff x="14294536" y="8436933"/>
            <a:chExt cx="1501942" cy="249867"/>
          </a:xfrm>
          <a:solidFill>
            <a:schemeClr val="bg1"/>
          </a:solidFill>
        </p:grpSpPr>
        <p:sp>
          <p:nvSpPr>
            <p:cNvPr id="24" name="object 2">
              <a:extLst>
                <a:ext uri="{FF2B5EF4-FFF2-40B4-BE49-F238E27FC236}">
                  <a16:creationId xmlns:a16="http://schemas.microsoft.com/office/drawing/2014/main" id="{2C4F555D-58D6-284B-AD4B-DCC05D8F57EB}"/>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3">
              <a:extLst>
                <a:ext uri="{FF2B5EF4-FFF2-40B4-BE49-F238E27FC236}">
                  <a16:creationId xmlns:a16="http://schemas.microsoft.com/office/drawing/2014/main" id="{576754CD-5626-9247-9ECF-1A623A6141CB}"/>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6" name="object 4">
              <a:extLst>
                <a:ext uri="{FF2B5EF4-FFF2-40B4-BE49-F238E27FC236}">
                  <a16:creationId xmlns:a16="http://schemas.microsoft.com/office/drawing/2014/main" id="{A497D83F-A2DC-E34E-913D-26441AE59EEC}"/>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5">
              <a:extLst>
                <a:ext uri="{FF2B5EF4-FFF2-40B4-BE49-F238E27FC236}">
                  <a16:creationId xmlns:a16="http://schemas.microsoft.com/office/drawing/2014/main" id="{96E1243F-0ADB-0A45-A5F6-9263C76982B6}"/>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8" name="object 6">
              <a:extLst>
                <a:ext uri="{FF2B5EF4-FFF2-40B4-BE49-F238E27FC236}">
                  <a16:creationId xmlns:a16="http://schemas.microsoft.com/office/drawing/2014/main" id="{C391746F-A5DA-DD47-B68E-C6F7875FA407}"/>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9" name="object 7">
              <a:extLst>
                <a:ext uri="{FF2B5EF4-FFF2-40B4-BE49-F238E27FC236}">
                  <a16:creationId xmlns:a16="http://schemas.microsoft.com/office/drawing/2014/main" id="{1B25DFB0-6126-274A-9090-B6C2CAF140BE}"/>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42" name="object 8">
              <a:extLst>
                <a:ext uri="{FF2B5EF4-FFF2-40B4-BE49-F238E27FC236}">
                  <a16:creationId xmlns:a16="http://schemas.microsoft.com/office/drawing/2014/main" id="{399CE544-ED34-204E-BD3A-ADC6D6C8A1C4}"/>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3" name="object 9">
              <a:extLst>
                <a:ext uri="{FF2B5EF4-FFF2-40B4-BE49-F238E27FC236}">
                  <a16:creationId xmlns:a16="http://schemas.microsoft.com/office/drawing/2014/main" id="{DEFBB250-4EFF-0A4E-8CB9-35DDEE9F663A}"/>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84874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umbers 9 (dark)">
    <p:spTree>
      <p:nvGrpSpPr>
        <p:cNvPr id="1" name=""/>
        <p:cNvGrpSpPr/>
        <p:nvPr/>
      </p:nvGrpSpPr>
      <p:grpSpPr>
        <a:xfrm>
          <a:off x="0" y="0"/>
          <a:ext cx="0" cy="0"/>
          <a:chOff x="0" y="0"/>
          <a:chExt cx="0" cy="0"/>
        </a:xfrm>
      </p:grpSpPr>
      <p:sp>
        <p:nvSpPr>
          <p:cNvPr id="44" name="object 4">
            <a:extLst>
              <a:ext uri="{FF2B5EF4-FFF2-40B4-BE49-F238E27FC236}">
                <a16:creationId xmlns:a16="http://schemas.microsoft.com/office/drawing/2014/main" id="{262A66D5-8073-CE45-B5CC-BD5D63ED0C74}"/>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60000"/>
            </a:schemeClr>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solidFill>
                  <a:srgbClr val="FFFFFF"/>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rgbClr val="FFFFFF"/>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rgbClr val="FFFFFF"/>
                </a:solidFill>
              </a:defRPr>
            </a:lvl1p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1352550" y="165926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1352550" y="320231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1352550" y="4800600"/>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0" name="Text Placeholder 2">
            <a:extLst>
              <a:ext uri="{FF2B5EF4-FFF2-40B4-BE49-F238E27FC236}">
                <a16:creationId xmlns:a16="http://schemas.microsoft.com/office/drawing/2014/main" id="{BF4A2F8E-AB96-2E49-BD85-22035964874A}"/>
              </a:ext>
            </a:extLst>
          </p:cNvPr>
          <p:cNvSpPr>
            <a:spLocks noGrp="1"/>
          </p:cNvSpPr>
          <p:nvPr>
            <p:ph type="body" sz="quarter" idx="114" hasCustomPrompt="1"/>
          </p:nvPr>
        </p:nvSpPr>
        <p:spPr>
          <a:xfrm>
            <a:off x="5238750"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54B7FA03-5527-A948-9958-83B62DEB6022}"/>
              </a:ext>
            </a:extLst>
          </p:cNvPr>
          <p:cNvSpPr>
            <a:spLocks noGrp="1"/>
          </p:cNvSpPr>
          <p:nvPr>
            <p:ph type="body" sz="quarter" idx="115" hasCustomPrompt="1"/>
          </p:nvPr>
        </p:nvSpPr>
        <p:spPr>
          <a:xfrm>
            <a:off x="4267437"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2" name="Text Placeholder 2">
            <a:extLst>
              <a:ext uri="{FF2B5EF4-FFF2-40B4-BE49-F238E27FC236}">
                <a16:creationId xmlns:a16="http://schemas.microsoft.com/office/drawing/2014/main" id="{836833E6-9089-8C43-AEB2-A05B06368770}"/>
              </a:ext>
            </a:extLst>
          </p:cNvPr>
          <p:cNvSpPr>
            <a:spLocks noGrp="1"/>
          </p:cNvSpPr>
          <p:nvPr>
            <p:ph type="body" sz="quarter" idx="116" hasCustomPrompt="1"/>
          </p:nvPr>
        </p:nvSpPr>
        <p:spPr>
          <a:xfrm>
            <a:off x="5238750"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18E26A4-8203-0B4E-8475-31F0E9142529}"/>
              </a:ext>
            </a:extLst>
          </p:cNvPr>
          <p:cNvSpPr>
            <a:spLocks noGrp="1"/>
          </p:cNvSpPr>
          <p:nvPr>
            <p:ph type="body" sz="quarter" idx="117" hasCustomPrompt="1"/>
          </p:nvPr>
        </p:nvSpPr>
        <p:spPr>
          <a:xfrm>
            <a:off x="4267437"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4" name="Text Placeholder 2">
            <a:extLst>
              <a:ext uri="{FF2B5EF4-FFF2-40B4-BE49-F238E27FC236}">
                <a16:creationId xmlns:a16="http://schemas.microsoft.com/office/drawing/2014/main" id="{00FBE42B-14AE-7447-9F05-393E15080BA7}"/>
              </a:ext>
            </a:extLst>
          </p:cNvPr>
          <p:cNvSpPr>
            <a:spLocks noGrp="1"/>
          </p:cNvSpPr>
          <p:nvPr>
            <p:ph type="body" sz="quarter" idx="118" hasCustomPrompt="1"/>
          </p:nvPr>
        </p:nvSpPr>
        <p:spPr>
          <a:xfrm>
            <a:off x="5238750"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4926AA38-DFC4-EC46-B3D9-B2A2207E8CE7}"/>
              </a:ext>
            </a:extLst>
          </p:cNvPr>
          <p:cNvSpPr>
            <a:spLocks noGrp="1"/>
          </p:cNvSpPr>
          <p:nvPr>
            <p:ph type="body" sz="quarter" idx="119" hasCustomPrompt="1"/>
          </p:nvPr>
        </p:nvSpPr>
        <p:spPr>
          <a:xfrm>
            <a:off x="4267437"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6" name="Text Placeholder 2">
            <a:extLst>
              <a:ext uri="{FF2B5EF4-FFF2-40B4-BE49-F238E27FC236}">
                <a16:creationId xmlns:a16="http://schemas.microsoft.com/office/drawing/2014/main" id="{70973A08-CF70-6948-9A4C-862595F49B71}"/>
              </a:ext>
            </a:extLst>
          </p:cNvPr>
          <p:cNvSpPr>
            <a:spLocks noGrp="1"/>
          </p:cNvSpPr>
          <p:nvPr>
            <p:ph type="body" sz="quarter" idx="120" hasCustomPrompt="1"/>
          </p:nvPr>
        </p:nvSpPr>
        <p:spPr>
          <a:xfrm>
            <a:off x="9139947"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9A1B0048-A471-1641-BF15-2DD116F793DB}"/>
              </a:ext>
            </a:extLst>
          </p:cNvPr>
          <p:cNvSpPr>
            <a:spLocks noGrp="1"/>
          </p:cNvSpPr>
          <p:nvPr>
            <p:ph type="body" sz="quarter" idx="121" hasCustomPrompt="1"/>
          </p:nvPr>
        </p:nvSpPr>
        <p:spPr>
          <a:xfrm>
            <a:off x="8168634"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8" name="Text Placeholder 2">
            <a:extLst>
              <a:ext uri="{FF2B5EF4-FFF2-40B4-BE49-F238E27FC236}">
                <a16:creationId xmlns:a16="http://schemas.microsoft.com/office/drawing/2014/main" id="{5C31BE78-8D28-CA49-963F-C25A1C44818D}"/>
              </a:ext>
            </a:extLst>
          </p:cNvPr>
          <p:cNvSpPr>
            <a:spLocks noGrp="1"/>
          </p:cNvSpPr>
          <p:nvPr>
            <p:ph type="body" sz="quarter" idx="122" hasCustomPrompt="1"/>
          </p:nvPr>
        </p:nvSpPr>
        <p:spPr>
          <a:xfrm>
            <a:off x="9139947"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9" name="Text Placeholder 2">
            <a:extLst>
              <a:ext uri="{FF2B5EF4-FFF2-40B4-BE49-F238E27FC236}">
                <a16:creationId xmlns:a16="http://schemas.microsoft.com/office/drawing/2014/main" id="{F40F322D-A431-B849-B247-E9D19A97322E}"/>
              </a:ext>
            </a:extLst>
          </p:cNvPr>
          <p:cNvSpPr>
            <a:spLocks noGrp="1"/>
          </p:cNvSpPr>
          <p:nvPr>
            <p:ph type="body" sz="quarter" idx="123" hasCustomPrompt="1"/>
          </p:nvPr>
        </p:nvSpPr>
        <p:spPr>
          <a:xfrm>
            <a:off x="8168634"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40" name="Text Placeholder 2">
            <a:extLst>
              <a:ext uri="{FF2B5EF4-FFF2-40B4-BE49-F238E27FC236}">
                <a16:creationId xmlns:a16="http://schemas.microsoft.com/office/drawing/2014/main" id="{89A3F0D8-A908-9346-AD19-745AC935502C}"/>
              </a:ext>
            </a:extLst>
          </p:cNvPr>
          <p:cNvSpPr>
            <a:spLocks noGrp="1"/>
          </p:cNvSpPr>
          <p:nvPr>
            <p:ph type="body" sz="quarter" idx="124" hasCustomPrompt="1"/>
          </p:nvPr>
        </p:nvSpPr>
        <p:spPr>
          <a:xfrm>
            <a:off x="9139947"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41" name="Text Placeholder 2">
            <a:extLst>
              <a:ext uri="{FF2B5EF4-FFF2-40B4-BE49-F238E27FC236}">
                <a16:creationId xmlns:a16="http://schemas.microsoft.com/office/drawing/2014/main" id="{5E3E655F-0CC6-F342-9B78-9FDA15CC1985}"/>
              </a:ext>
            </a:extLst>
          </p:cNvPr>
          <p:cNvSpPr>
            <a:spLocks noGrp="1"/>
          </p:cNvSpPr>
          <p:nvPr>
            <p:ph type="body" sz="quarter" idx="125" hasCustomPrompt="1"/>
          </p:nvPr>
        </p:nvSpPr>
        <p:spPr>
          <a:xfrm>
            <a:off x="8168634"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grpSp>
        <p:nvGrpSpPr>
          <p:cNvPr id="46" name="Group 45">
            <a:extLst>
              <a:ext uri="{FF2B5EF4-FFF2-40B4-BE49-F238E27FC236}">
                <a16:creationId xmlns:a16="http://schemas.microsoft.com/office/drawing/2014/main" id="{92A3E582-82CD-9D4B-9F93-0A2D153B198B}"/>
              </a:ext>
            </a:extLst>
          </p:cNvPr>
          <p:cNvGrpSpPr/>
          <p:nvPr/>
        </p:nvGrpSpPr>
        <p:grpSpPr>
          <a:xfrm>
            <a:off x="10839450" y="6410620"/>
            <a:ext cx="971550" cy="161630"/>
            <a:chOff x="14294536" y="8436933"/>
            <a:chExt cx="1501942" cy="249867"/>
          </a:xfrm>
          <a:solidFill>
            <a:srgbClr val="FFFFFF"/>
          </a:solidFill>
        </p:grpSpPr>
        <p:sp>
          <p:nvSpPr>
            <p:cNvPr id="47" name="object 2">
              <a:extLst>
                <a:ext uri="{FF2B5EF4-FFF2-40B4-BE49-F238E27FC236}">
                  <a16:creationId xmlns:a16="http://schemas.microsoft.com/office/drawing/2014/main" id="{F511A7EA-6E73-D349-BCA5-D89A75B4B044}"/>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8" name="object 3">
              <a:extLst>
                <a:ext uri="{FF2B5EF4-FFF2-40B4-BE49-F238E27FC236}">
                  <a16:creationId xmlns:a16="http://schemas.microsoft.com/office/drawing/2014/main" id="{85BE583E-47F7-7D4E-846A-BAC9B56B34CE}"/>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9" name="object 4">
              <a:extLst>
                <a:ext uri="{FF2B5EF4-FFF2-40B4-BE49-F238E27FC236}">
                  <a16:creationId xmlns:a16="http://schemas.microsoft.com/office/drawing/2014/main" id="{5627FFFF-2138-704D-8278-DD34189B9DD6}"/>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0" name="object 5">
              <a:extLst>
                <a:ext uri="{FF2B5EF4-FFF2-40B4-BE49-F238E27FC236}">
                  <a16:creationId xmlns:a16="http://schemas.microsoft.com/office/drawing/2014/main" id="{ED2F909F-7012-F849-B975-5C1F2E31A830}"/>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1" name="object 6">
              <a:extLst>
                <a:ext uri="{FF2B5EF4-FFF2-40B4-BE49-F238E27FC236}">
                  <a16:creationId xmlns:a16="http://schemas.microsoft.com/office/drawing/2014/main" id="{993271D0-7470-714D-94C0-3EC31EAB24E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2" name="object 7">
              <a:extLst>
                <a:ext uri="{FF2B5EF4-FFF2-40B4-BE49-F238E27FC236}">
                  <a16:creationId xmlns:a16="http://schemas.microsoft.com/office/drawing/2014/main" id="{9BD66DF8-3736-AC46-838E-05EEFC1C293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53" name="object 8">
              <a:extLst>
                <a:ext uri="{FF2B5EF4-FFF2-40B4-BE49-F238E27FC236}">
                  <a16:creationId xmlns:a16="http://schemas.microsoft.com/office/drawing/2014/main" id="{3B5DA26E-6B94-964A-9189-CEC3AB91540C}"/>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4" name="object 9">
              <a:extLst>
                <a:ext uri="{FF2B5EF4-FFF2-40B4-BE49-F238E27FC236}">
                  <a16:creationId xmlns:a16="http://schemas.microsoft.com/office/drawing/2014/main" id="{253DB2AA-B3C1-F644-8C07-86CD8428433A}"/>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006658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umbers 9 (dark + sidebar)">
    <p:spTree>
      <p:nvGrpSpPr>
        <p:cNvPr id="1" name=""/>
        <p:cNvGrpSpPr/>
        <p:nvPr/>
      </p:nvGrpSpPr>
      <p:grpSpPr>
        <a:xfrm>
          <a:off x="0" y="0"/>
          <a:ext cx="0" cy="0"/>
          <a:chOff x="0" y="0"/>
          <a:chExt cx="0" cy="0"/>
        </a:xfrm>
      </p:grpSpPr>
      <p:sp>
        <p:nvSpPr>
          <p:cNvPr id="44" name="object 4">
            <a:extLst>
              <a:ext uri="{FF2B5EF4-FFF2-40B4-BE49-F238E27FC236}">
                <a16:creationId xmlns:a16="http://schemas.microsoft.com/office/drawing/2014/main" id="{262A66D5-8073-CE45-B5CC-BD5D63ED0C74}"/>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60000"/>
            </a:schemeClr>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a:xfrm>
            <a:off x="381000" y="235099"/>
            <a:ext cx="8743950" cy="965051"/>
          </a:xfrm>
        </p:spPr>
        <p:txBody>
          <a:bodyPr/>
          <a:lstStyle>
            <a:lvl1pPr>
              <a:defRPr>
                <a:solidFill>
                  <a:srgbClr val="FFFFFF"/>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rgbClr val="FFFFFF"/>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rgbClr val="FFFFFF"/>
                </a:solidFill>
              </a:defRPr>
            </a:lvl1p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1352551" y="1659262"/>
            <a:ext cx="169973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1352551" y="3202312"/>
            <a:ext cx="169973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1352551" y="4800600"/>
            <a:ext cx="169973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0" name="Text Placeholder 2">
            <a:extLst>
              <a:ext uri="{FF2B5EF4-FFF2-40B4-BE49-F238E27FC236}">
                <a16:creationId xmlns:a16="http://schemas.microsoft.com/office/drawing/2014/main" id="{BF4A2F8E-AB96-2E49-BD85-22035964874A}"/>
              </a:ext>
            </a:extLst>
          </p:cNvPr>
          <p:cNvSpPr>
            <a:spLocks noGrp="1"/>
          </p:cNvSpPr>
          <p:nvPr>
            <p:ph type="body" sz="quarter" idx="114" hasCustomPrompt="1"/>
          </p:nvPr>
        </p:nvSpPr>
        <p:spPr>
          <a:xfrm>
            <a:off x="4266964" y="1669388"/>
            <a:ext cx="171450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54B7FA03-5527-A948-9958-83B62DEB6022}"/>
              </a:ext>
            </a:extLst>
          </p:cNvPr>
          <p:cNvSpPr>
            <a:spLocks noGrp="1"/>
          </p:cNvSpPr>
          <p:nvPr>
            <p:ph type="body" sz="quarter" idx="115" hasCustomPrompt="1"/>
          </p:nvPr>
        </p:nvSpPr>
        <p:spPr>
          <a:xfrm>
            <a:off x="3295650"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2" name="Text Placeholder 2">
            <a:extLst>
              <a:ext uri="{FF2B5EF4-FFF2-40B4-BE49-F238E27FC236}">
                <a16:creationId xmlns:a16="http://schemas.microsoft.com/office/drawing/2014/main" id="{836833E6-9089-8C43-AEB2-A05B06368770}"/>
              </a:ext>
            </a:extLst>
          </p:cNvPr>
          <p:cNvSpPr>
            <a:spLocks noGrp="1"/>
          </p:cNvSpPr>
          <p:nvPr>
            <p:ph type="body" sz="quarter" idx="116" hasCustomPrompt="1"/>
          </p:nvPr>
        </p:nvSpPr>
        <p:spPr>
          <a:xfrm>
            <a:off x="4266964" y="3212437"/>
            <a:ext cx="1714736"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18E26A4-8203-0B4E-8475-31F0E9142529}"/>
              </a:ext>
            </a:extLst>
          </p:cNvPr>
          <p:cNvSpPr>
            <a:spLocks noGrp="1"/>
          </p:cNvSpPr>
          <p:nvPr>
            <p:ph type="body" sz="quarter" idx="117" hasCustomPrompt="1"/>
          </p:nvPr>
        </p:nvSpPr>
        <p:spPr>
          <a:xfrm>
            <a:off x="3295650"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4" name="Text Placeholder 2">
            <a:extLst>
              <a:ext uri="{FF2B5EF4-FFF2-40B4-BE49-F238E27FC236}">
                <a16:creationId xmlns:a16="http://schemas.microsoft.com/office/drawing/2014/main" id="{00FBE42B-14AE-7447-9F05-393E15080BA7}"/>
              </a:ext>
            </a:extLst>
          </p:cNvPr>
          <p:cNvSpPr>
            <a:spLocks noGrp="1"/>
          </p:cNvSpPr>
          <p:nvPr>
            <p:ph type="body" sz="quarter" idx="118" hasCustomPrompt="1"/>
          </p:nvPr>
        </p:nvSpPr>
        <p:spPr>
          <a:xfrm>
            <a:off x="4266964" y="4810726"/>
            <a:ext cx="1714736"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4926AA38-DFC4-EC46-B3D9-B2A2207E8CE7}"/>
              </a:ext>
            </a:extLst>
          </p:cNvPr>
          <p:cNvSpPr>
            <a:spLocks noGrp="1"/>
          </p:cNvSpPr>
          <p:nvPr>
            <p:ph type="body" sz="quarter" idx="119" hasCustomPrompt="1"/>
          </p:nvPr>
        </p:nvSpPr>
        <p:spPr>
          <a:xfrm>
            <a:off x="3295650"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6" name="Text Placeholder 2">
            <a:extLst>
              <a:ext uri="{FF2B5EF4-FFF2-40B4-BE49-F238E27FC236}">
                <a16:creationId xmlns:a16="http://schemas.microsoft.com/office/drawing/2014/main" id="{70973A08-CF70-6948-9A4C-862595F49B71}"/>
              </a:ext>
            </a:extLst>
          </p:cNvPr>
          <p:cNvSpPr>
            <a:spLocks noGrp="1"/>
          </p:cNvSpPr>
          <p:nvPr>
            <p:ph type="body" sz="quarter" idx="120" hasCustomPrompt="1"/>
          </p:nvPr>
        </p:nvSpPr>
        <p:spPr>
          <a:xfrm>
            <a:off x="7196847" y="1669388"/>
            <a:ext cx="1699503"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9A1B0048-A471-1641-BF15-2DD116F793DB}"/>
              </a:ext>
            </a:extLst>
          </p:cNvPr>
          <p:cNvSpPr>
            <a:spLocks noGrp="1"/>
          </p:cNvSpPr>
          <p:nvPr>
            <p:ph type="body" sz="quarter" idx="121" hasCustomPrompt="1"/>
          </p:nvPr>
        </p:nvSpPr>
        <p:spPr>
          <a:xfrm>
            <a:off x="6225534"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8" name="Text Placeholder 2">
            <a:extLst>
              <a:ext uri="{FF2B5EF4-FFF2-40B4-BE49-F238E27FC236}">
                <a16:creationId xmlns:a16="http://schemas.microsoft.com/office/drawing/2014/main" id="{5C31BE78-8D28-CA49-963F-C25A1C44818D}"/>
              </a:ext>
            </a:extLst>
          </p:cNvPr>
          <p:cNvSpPr>
            <a:spLocks noGrp="1"/>
          </p:cNvSpPr>
          <p:nvPr>
            <p:ph type="body" sz="quarter" idx="122" hasCustomPrompt="1"/>
          </p:nvPr>
        </p:nvSpPr>
        <p:spPr>
          <a:xfrm>
            <a:off x="7196847" y="3212437"/>
            <a:ext cx="1699503"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9" name="Text Placeholder 2">
            <a:extLst>
              <a:ext uri="{FF2B5EF4-FFF2-40B4-BE49-F238E27FC236}">
                <a16:creationId xmlns:a16="http://schemas.microsoft.com/office/drawing/2014/main" id="{F40F322D-A431-B849-B247-E9D19A97322E}"/>
              </a:ext>
            </a:extLst>
          </p:cNvPr>
          <p:cNvSpPr>
            <a:spLocks noGrp="1"/>
          </p:cNvSpPr>
          <p:nvPr>
            <p:ph type="body" sz="quarter" idx="123" hasCustomPrompt="1"/>
          </p:nvPr>
        </p:nvSpPr>
        <p:spPr>
          <a:xfrm>
            <a:off x="6225534"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40" name="Text Placeholder 2">
            <a:extLst>
              <a:ext uri="{FF2B5EF4-FFF2-40B4-BE49-F238E27FC236}">
                <a16:creationId xmlns:a16="http://schemas.microsoft.com/office/drawing/2014/main" id="{89A3F0D8-A908-9346-AD19-745AC935502C}"/>
              </a:ext>
            </a:extLst>
          </p:cNvPr>
          <p:cNvSpPr>
            <a:spLocks noGrp="1"/>
          </p:cNvSpPr>
          <p:nvPr>
            <p:ph type="body" sz="quarter" idx="124" hasCustomPrompt="1"/>
          </p:nvPr>
        </p:nvSpPr>
        <p:spPr>
          <a:xfrm>
            <a:off x="7196847" y="4810726"/>
            <a:ext cx="1699503"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41" name="Text Placeholder 2">
            <a:extLst>
              <a:ext uri="{FF2B5EF4-FFF2-40B4-BE49-F238E27FC236}">
                <a16:creationId xmlns:a16="http://schemas.microsoft.com/office/drawing/2014/main" id="{5E3E655F-0CC6-F342-9B78-9FDA15CC1985}"/>
              </a:ext>
            </a:extLst>
          </p:cNvPr>
          <p:cNvSpPr>
            <a:spLocks noGrp="1"/>
          </p:cNvSpPr>
          <p:nvPr>
            <p:ph type="body" sz="quarter" idx="125" hasCustomPrompt="1"/>
          </p:nvPr>
        </p:nvSpPr>
        <p:spPr>
          <a:xfrm>
            <a:off x="6225534"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grpSp>
        <p:nvGrpSpPr>
          <p:cNvPr id="46" name="Group 45">
            <a:extLst>
              <a:ext uri="{FF2B5EF4-FFF2-40B4-BE49-F238E27FC236}">
                <a16:creationId xmlns:a16="http://schemas.microsoft.com/office/drawing/2014/main" id="{92A3E582-82CD-9D4B-9F93-0A2D153B198B}"/>
              </a:ext>
            </a:extLst>
          </p:cNvPr>
          <p:cNvGrpSpPr/>
          <p:nvPr/>
        </p:nvGrpSpPr>
        <p:grpSpPr>
          <a:xfrm>
            <a:off x="10839450" y="6410620"/>
            <a:ext cx="971550" cy="161630"/>
            <a:chOff x="14294536" y="8436933"/>
            <a:chExt cx="1501942" cy="249867"/>
          </a:xfrm>
          <a:solidFill>
            <a:srgbClr val="FFFFFF"/>
          </a:solidFill>
        </p:grpSpPr>
        <p:sp>
          <p:nvSpPr>
            <p:cNvPr id="47" name="object 2">
              <a:extLst>
                <a:ext uri="{FF2B5EF4-FFF2-40B4-BE49-F238E27FC236}">
                  <a16:creationId xmlns:a16="http://schemas.microsoft.com/office/drawing/2014/main" id="{F511A7EA-6E73-D349-BCA5-D89A75B4B044}"/>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8" name="object 3">
              <a:extLst>
                <a:ext uri="{FF2B5EF4-FFF2-40B4-BE49-F238E27FC236}">
                  <a16:creationId xmlns:a16="http://schemas.microsoft.com/office/drawing/2014/main" id="{85BE583E-47F7-7D4E-846A-BAC9B56B34CE}"/>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9" name="object 4">
              <a:extLst>
                <a:ext uri="{FF2B5EF4-FFF2-40B4-BE49-F238E27FC236}">
                  <a16:creationId xmlns:a16="http://schemas.microsoft.com/office/drawing/2014/main" id="{5627FFFF-2138-704D-8278-DD34189B9DD6}"/>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0" name="object 5">
              <a:extLst>
                <a:ext uri="{FF2B5EF4-FFF2-40B4-BE49-F238E27FC236}">
                  <a16:creationId xmlns:a16="http://schemas.microsoft.com/office/drawing/2014/main" id="{ED2F909F-7012-F849-B975-5C1F2E31A830}"/>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1" name="object 6">
              <a:extLst>
                <a:ext uri="{FF2B5EF4-FFF2-40B4-BE49-F238E27FC236}">
                  <a16:creationId xmlns:a16="http://schemas.microsoft.com/office/drawing/2014/main" id="{993271D0-7470-714D-94C0-3EC31EAB24E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2" name="object 7">
              <a:extLst>
                <a:ext uri="{FF2B5EF4-FFF2-40B4-BE49-F238E27FC236}">
                  <a16:creationId xmlns:a16="http://schemas.microsoft.com/office/drawing/2014/main" id="{9BD66DF8-3736-AC46-838E-05EEFC1C293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53" name="object 8">
              <a:extLst>
                <a:ext uri="{FF2B5EF4-FFF2-40B4-BE49-F238E27FC236}">
                  <a16:creationId xmlns:a16="http://schemas.microsoft.com/office/drawing/2014/main" id="{3B5DA26E-6B94-964A-9189-CEC3AB91540C}"/>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4" name="object 9">
              <a:extLst>
                <a:ext uri="{FF2B5EF4-FFF2-40B4-BE49-F238E27FC236}">
                  <a16:creationId xmlns:a16="http://schemas.microsoft.com/office/drawing/2014/main" id="{253DB2AA-B3C1-F644-8C07-86CD8428433A}"/>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43" name="Picture Placeholder 13">
            <a:extLst>
              <a:ext uri="{FF2B5EF4-FFF2-40B4-BE49-F238E27FC236}">
                <a16:creationId xmlns:a16="http://schemas.microsoft.com/office/drawing/2014/main" id="{BF54EDA1-83D6-1F41-8BC3-C341BEB62A4A}"/>
              </a:ext>
            </a:extLst>
          </p:cNvPr>
          <p:cNvSpPr>
            <a:spLocks noGrp="1"/>
          </p:cNvSpPr>
          <p:nvPr>
            <p:ph type="pic" sz="quarter" idx="126" hasCustomPrompt="1"/>
          </p:nvPr>
        </p:nvSpPr>
        <p:spPr>
          <a:xfrm>
            <a:off x="9124951" y="1657351"/>
            <a:ext cx="986783" cy="926438"/>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55" name="Text Placeholder 2">
            <a:extLst>
              <a:ext uri="{FF2B5EF4-FFF2-40B4-BE49-F238E27FC236}">
                <a16:creationId xmlns:a16="http://schemas.microsoft.com/office/drawing/2014/main" id="{4C511C15-3B97-E44D-84E6-A49D51F307B2}"/>
              </a:ext>
            </a:extLst>
          </p:cNvPr>
          <p:cNvSpPr>
            <a:spLocks noGrp="1"/>
          </p:cNvSpPr>
          <p:nvPr>
            <p:ph type="body" sz="quarter" idx="128" hasCustomPrompt="1"/>
          </p:nvPr>
        </p:nvSpPr>
        <p:spPr>
          <a:xfrm>
            <a:off x="10150855" y="1657350"/>
            <a:ext cx="1660145"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57" name="Picture Placeholder 13">
            <a:extLst>
              <a:ext uri="{FF2B5EF4-FFF2-40B4-BE49-F238E27FC236}">
                <a16:creationId xmlns:a16="http://schemas.microsoft.com/office/drawing/2014/main" id="{A6499222-3FB2-6949-A72F-10E3B497B549}"/>
              </a:ext>
            </a:extLst>
          </p:cNvPr>
          <p:cNvSpPr>
            <a:spLocks noGrp="1"/>
          </p:cNvSpPr>
          <p:nvPr>
            <p:ph type="pic" sz="quarter" idx="129" hasCustomPrompt="1"/>
          </p:nvPr>
        </p:nvSpPr>
        <p:spPr>
          <a:xfrm>
            <a:off x="9128499" y="3223098"/>
            <a:ext cx="986783" cy="926438"/>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58" name="Text Placeholder 2">
            <a:extLst>
              <a:ext uri="{FF2B5EF4-FFF2-40B4-BE49-F238E27FC236}">
                <a16:creationId xmlns:a16="http://schemas.microsoft.com/office/drawing/2014/main" id="{0A36E758-E97E-0E4C-8C85-1CC674C57337}"/>
              </a:ext>
            </a:extLst>
          </p:cNvPr>
          <p:cNvSpPr>
            <a:spLocks noGrp="1"/>
          </p:cNvSpPr>
          <p:nvPr>
            <p:ph type="body" sz="quarter" idx="130" hasCustomPrompt="1"/>
          </p:nvPr>
        </p:nvSpPr>
        <p:spPr>
          <a:xfrm>
            <a:off x="10154404" y="3223097"/>
            <a:ext cx="1660145"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59" name="Picture Placeholder 13">
            <a:extLst>
              <a:ext uri="{FF2B5EF4-FFF2-40B4-BE49-F238E27FC236}">
                <a16:creationId xmlns:a16="http://schemas.microsoft.com/office/drawing/2014/main" id="{B1181ECD-DE5E-D44D-BFA8-D192E946D492}"/>
              </a:ext>
            </a:extLst>
          </p:cNvPr>
          <p:cNvSpPr>
            <a:spLocks noGrp="1"/>
          </p:cNvSpPr>
          <p:nvPr>
            <p:ph type="pic" sz="quarter" idx="131" hasCustomPrompt="1"/>
          </p:nvPr>
        </p:nvSpPr>
        <p:spPr>
          <a:xfrm>
            <a:off x="9119469" y="4810726"/>
            <a:ext cx="986783" cy="926438"/>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60" name="Text Placeholder 2">
            <a:extLst>
              <a:ext uri="{FF2B5EF4-FFF2-40B4-BE49-F238E27FC236}">
                <a16:creationId xmlns:a16="http://schemas.microsoft.com/office/drawing/2014/main" id="{4131C0D1-0220-724C-8B8A-C43BAEAC4E49}"/>
              </a:ext>
            </a:extLst>
          </p:cNvPr>
          <p:cNvSpPr>
            <a:spLocks noGrp="1"/>
          </p:cNvSpPr>
          <p:nvPr>
            <p:ph type="body" sz="quarter" idx="132" hasCustomPrompt="1"/>
          </p:nvPr>
        </p:nvSpPr>
        <p:spPr>
          <a:xfrm>
            <a:off x="10145374" y="4810726"/>
            <a:ext cx="1660145"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Tree>
    <p:extLst>
      <p:ext uri="{BB962C8B-B14F-4D97-AF65-F5344CB8AC3E}">
        <p14:creationId xmlns:p14="http://schemas.microsoft.com/office/powerpoint/2010/main" val="40446112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rocess: 1-2-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96350" y="0"/>
            <a:ext cx="329565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49"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43" name="Text Placeholder 2">
            <a:extLst>
              <a:ext uri="{FF2B5EF4-FFF2-40B4-BE49-F238E27FC236}">
                <a16:creationId xmlns:a16="http://schemas.microsoft.com/office/drawing/2014/main" id="{5E2B35E7-BABA-8E4E-8323-E7F57C171122}"/>
              </a:ext>
            </a:extLst>
          </p:cNvPr>
          <p:cNvSpPr>
            <a:spLocks noGrp="1"/>
          </p:cNvSpPr>
          <p:nvPr>
            <p:ph type="body" sz="quarter" idx="68" hasCustomPrompt="1"/>
          </p:nvPr>
        </p:nvSpPr>
        <p:spPr>
          <a:xfrm>
            <a:off x="392947" y="5701012"/>
            <a:ext cx="2674103"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44" name="Text Placeholder 2">
            <a:extLst>
              <a:ext uri="{FF2B5EF4-FFF2-40B4-BE49-F238E27FC236}">
                <a16:creationId xmlns:a16="http://schemas.microsoft.com/office/drawing/2014/main" id="{7CE8C7AD-46C1-6044-BD8B-F8425AD82B52}"/>
              </a:ext>
            </a:extLst>
          </p:cNvPr>
          <p:cNvSpPr>
            <a:spLocks noGrp="1"/>
          </p:cNvSpPr>
          <p:nvPr>
            <p:ph type="body" sz="quarter" idx="69" hasCustomPrompt="1"/>
          </p:nvPr>
        </p:nvSpPr>
        <p:spPr>
          <a:xfrm>
            <a:off x="392947" y="4394063"/>
            <a:ext cx="2674103"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45" name="Text Placeholder 2">
            <a:extLst>
              <a:ext uri="{FF2B5EF4-FFF2-40B4-BE49-F238E27FC236}">
                <a16:creationId xmlns:a16="http://schemas.microsoft.com/office/drawing/2014/main" id="{B786AC7E-D643-EC4C-9F6D-47B4059569AF}"/>
              </a:ext>
            </a:extLst>
          </p:cNvPr>
          <p:cNvSpPr>
            <a:spLocks noGrp="1"/>
          </p:cNvSpPr>
          <p:nvPr>
            <p:ph type="body" sz="quarter" idx="66" hasCustomPrompt="1"/>
          </p:nvPr>
        </p:nvSpPr>
        <p:spPr>
          <a:xfrm>
            <a:off x="4280733" y="1861968"/>
            <a:ext cx="2672517"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46" name="Text Placeholder 2">
            <a:extLst>
              <a:ext uri="{FF2B5EF4-FFF2-40B4-BE49-F238E27FC236}">
                <a16:creationId xmlns:a16="http://schemas.microsoft.com/office/drawing/2014/main" id="{D7249B7E-5FDC-EE40-9F41-9923AB629485}"/>
              </a:ext>
            </a:extLst>
          </p:cNvPr>
          <p:cNvSpPr>
            <a:spLocks noGrp="1"/>
          </p:cNvSpPr>
          <p:nvPr>
            <p:ph type="body" sz="quarter" idx="67" hasCustomPrompt="1"/>
          </p:nvPr>
        </p:nvSpPr>
        <p:spPr>
          <a:xfrm>
            <a:off x="4280733" y="2414419"/>
            <a:ext cx="2672517"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cxnSp>
        <p:nvCxnSpPr>
          <p:cNvPr id="47" name="Straight Connector 46">
            <a:extLst>
              <a:ext uri="{FF2B5EF4-FFF2-40B4-BE49-F238E27FC236}">
                <a16:creationId xmlns:a16="http://schemas.microsoft.com/office/drawing/2014/main" id="{25DF873D-0C15-AA46-BF43-7D15B4ECDA37}"/>
              </a:ext>
            </a:extLst>
          </p:cNvPr>
          <p:cNvCxnSpPr>
            <a:cxnSpLocks/>
          </p:cNvCxnSpPr>
          <p:nvPr/>
        </p:nvCxnSpPr>
        <p:spPr>
          <a:xfrm>
            <a:off x="666750"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07AA905-0F44-8449-A81C-5FF9BCB7497F}"/>
              </a:ext>
            </a:extLst>
          </p:cNvPr>
          <p:cNvCxnSpPr>
            <a:cxnSpLocks/>
          </p:cNvCxnSpPr>
          <p:nvPr/>
        </p:nvCxnSpPr>
        <p:spPr>
          <a:xfrm>
            <a:off x="381000" y="3909059"/>
            <a:ext cx="8487939"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5F76650-8A73-8F4D-9870-5A3CAB450FB5}"/>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3344C8-019C-1A45-86E9-E81360419BF9}"/>
              </a:ext>
            </a:extLst>
          </p:cNvPr>
          <p:cNvCxnSpPr>
            <a:cxnSpLocks/>
          </p:cNvCxnSpPr>
          <p:nvPr/>
        </p:nvCxnSpPr>
        <p:spPr>
          <a:xfrm>
            <a:off x="426720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6A888E4-4E6B-6A46-9671-AE876B055FD1}"/>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grpSp>
        <p:nvGrpSpPr>
          <p:cNvPr id="15" name="Group 14">
            <a:extLst>
              <a:ext uri="{FF2B5EF4-FFF2-40B4-BE49-F238E27FC236}">
                <a16:creationId xmlns:a16="http://schemas.microsoft.com/office/drawing/2014/main" id="{84985B86-C3AF-154C-BFEB-365E6263ED33}"/>
              </a:ext>
            </a:extLst>
          </p:cNvPr>
          <p:cNvGrpSpPr/>
          <p:nvPr/>
        </p:nvGrpSpPr>
        <p:grpSpPr>
          <a:xfrm>
            <a:off x="10839450" y="6410620"/>
            <a:ext cx="971550" cy="161630"/>
            <a:chOff x="14294536" y="8436933"/>
            <a:chExt cx="1501942" cy="249867"/>
          </a:xfrm>
          <a:solidFill>
            <a:schemeClr val="bg1"/>
          </a:solidFill>
        </p:grpSpPr>
        <p:sp>
          <p:nvSpPr>
            <p:cNvPr id="16" name="object 2">
              <a:extLst>
                <a:ext uri="{FF2B5EF4-FFF2-40B4-BE49-F238E27FC236}">
                  <a16:creationId xmlns:a16="http://schemas.microsoft.com/office/drawing/2014/main" id="{1EFA7180-B872-3B4C-A6B1-1ED08A0AFC93}"/>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7" name="object 3">
              <a:extLst>
                <a:ext uri="{FF2B5EF4-FFF2-40B4-BE49-F238E27FC236}">
                  <a16:creationId xmlns:a16="http://schemas.microsoft.com/office/drawing/2014/main" id="{DAC15CB6-0D9E-244C-B6CF-AE5D3ED5E4CE}"/>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8" name="object 4">
              <a:extLst>
                <a:ext uri="{FF2B5EF4-FFF2-40B4-BE49-F238E27FC236}">
                  <a16:creationId xmlns:a16="http://schemas.microsoft.com/office/drawing/2014/main" id="{1D87CBD6-B308-D14F-81A1-2CE190D41263}"/>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9" name="object 5">
              <a:extLst>
                <a:ext uri="{FF2B5EF4-FFF2-40B4-BE49-F238E27FC236}">
                  <a16:creationId xmlns:a16="http://schemas.microsoft.com/office/drawing/2014/main" id="{E332CB5B-89CC-7045-A349-B117246C33BF}"/>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6">
              <a:extLst>
                <a:ext uri="{FF2B5EF4-FFF2-40B4-BE49-F238E27FC236}">
                  <a16:creationId xmlns:a16="http://schemas.microsoft.com/office/drawing/2014/main" id="{6DAB0B32-2408-314D-B05B-3EE2F1062A5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7">
              <a:extLst>
                <a:ext uri="{FF2B5EF4-FFF2-40B4-BE49-F238E27FC236}">
                  <a16:creationId xmlns:a16="http://schemas.microsoft.com/office/drawing/2014/main" id="{F38A7268-6C54-C244-8FB8-1D8F72D4BA30}"/>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2" name="object 8">
              <a:extLst>
                <a:ext uri="{FF2B5EF4-FFF2-40B4-BE49-F238E27FC236}">
                  <a16:creationId xmlns:a16="http://schemas.microsoft.com/office/drawing/2014/main" id="{521665E0-FA98-3344-B809-B0DB028A52AC}"/>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9">
              <a:extLst>
                <a:ext uri="{FF2B5EF4-FFF2-40B4-BE49-F238E27FC236}">
                  <a16:creationId xmlns:a16="http://schemas.microsoft.com/office/drawing/2014/main" id="{755E8E6C-3A42-F047-B758-760C8655167D}"/>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2" name="Footer Placeholder 1">
            <a:extLst>
              <a:ext uri="{FF2B5EF4-FFF2-40B4-BE49-F238E27FC236}">
                <a16:creationId xmlns:a16="http://schemas.microsoft.com/office/drawing/2014/main" id="{00BECE1F-B0B2-E741-B1C2-6EA78CBDCA4C}"/>
              </a:ext>
            </a:extLst>
          </p:cNvPr>
          <p:cNvSpPr>
            <a:spLocks noGrp="1"/>
          </p:cNvSpPr>
          <p:nvPr>
            <p:ph type="ftr" sz="quarter" idx="72"/>
          </p:nvPr>
        </p:nvSpPr>
        <p:spPr/>
        <p:txBody>
          <a:bodyPr/>
          <a:lstStyle/>
          <a:p>
            <a:endParaRPr lang="ru-RU" dirty="0"/>
          </a:p>
        </p:txBody>
      </p:sp>
    </p:spTree>
    <p:extLst>
      <p:ext uri="{BB962C8B-B14F-4D97-AF65-F5344CB8AC3E}">
        <p14:creationId xmlns:p14="http://schemas.microsoft.com/office/powerpoint/2010/main" val="1951294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rocess: 1-3-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95937" y="0"/>
            <a:ext cx="3296063"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0" y="1657350"/>
            <a:ext cx="2673088"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24" name="Text Placeholder 2">
            <a:extLst>
              <a:ext uri="{FF2B5EF4-FFF2-40B4-BE49-F238E27FC236}">
                <a16:creationId xmlns:a16="http://schemas.microsoft.com/office/drawing/2014/main" id="{1BD0605B-B123-B442-AE07-41F200DD6EB2}"/>
              </a:ext>
            </a:extLst>
          </p:cNvPr>
          <p:cNvSpPr>
            <a:spLocks noGrp="1"/>
          </p:cNvSpPr>
          <p:nvPr>
            <p:ph type="body" sz="quarter" idx="54" hasCustomPrompt="1"/>
          </p:nvPr>
        </p:nvSpPr>
        <p:spPr>
          <a:xfrm>
            <a:off x="6210301"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a:t>
            </a:r>
          </a:p>
        </p:txBody>
      </p:sp>
      <p:sp>
        <p:nvSpPr>
          <p:cNvPr id="25" name="Text Placeholder 2">
            <a:extLst>
              <a:ext uri="{FF2B5EF4-FFF2-40B4-BE49-F238E27FC236}">
                <a16:creationId xmlns:a16="http://schemas.microsoft.com/office/drawing/2014/main" id="{3E3719F9-21FE-EA47-B799-A22D03549EC1}"/>
              </a:ext>
            </a:extLst>
          </p:cNvPr>
          <p:cNvSpPr>
            <a:spLocks noGrp="1"/>
          </p:cNvSpPr>
          <p:nvPr>
            <p:ph type="body" sz="quarter" idx="46" hasCustomPrompt="1"/>
          </p:nvPr>
        </p:nvSpPr>
        <p:spPr>
          <a:xfrm>
            <a:off x="6210301" y="4394063"/>
            <a:ext cx="2686050"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26" name="Text Placeholder 2">
            <a:extLst>
              <a:ext uri="{FF2B5EF4-FFF2-40B4-BE49-F238E27FC236}">
                <a16:creationId xmlns:a16="http://schemas.microsoft.com/office/drawing/2014/main" id="{2507D5AF-05B7-AC4C-96F4-56CE5241FF4B}"/>
              </a:ext>
            </a:extLst>
          </p:cNvPr>
          <p:cNvSpPr>
            <a:spLocks noGrp="1"/>
          </p:cNvSpPr>
          <p:nvPr>
            <p:ph type="body" sz="quarter" idx="66" hasCustomPrompt="1"/>
          </p:nvPr>
        </p:nvSpPr>
        <p:spPr>
          <a:xfrm>
            <a:off x="3329425" y="1861968"/>
            <a:ext cx="2652275"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27" name="Text Placeholder 2">
            <a:extLst>
              <a:ext uri="{FF2B5EF4-FFF2-40B4-BE49-F238E27FC236}">
                <a16:creationId xmlns:a16="http://schemas.microsoft.com/office/drawing/2014/main" id="{0150F216-2855-1146-9C8B-4C4E649010E8}"/>
              </a:ext>
            </a:extLst>
          </p:cNvPr>
          <p:cNvSpPr>
            <a:spLocks noGrp="1"/>
          </p:cNvSpPr>
          <p:nvPr>
            <p:ph type="body" sz="quarter" idx="67" hasCustomPrompt="1"/>
          </p:nvPr>
        </p:nvSpPr>
        <p:spPr>
          <a:xfrm>
            <a:off x="3329425" y="2414419"/>
            <a:ext cx="2652275"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39" name="Text Placeholder 2">
            <a:extLst>
              <a:ext uri="{FF2B5EF4-FFF2-40B4-BE49-F238E27FC236}">
                <a16:creationId xmlns:a16="http://schemas.microsoft.com/office/drawing/2014/main" id="{2731D0BF-B741-7649-93F9-53C0A88D9905}"/>
              </a:ext>
            </a:extLst>
          </p:cNvPr>
          <p:cNvSpPr>
            <a:spLocks noGrp="1"/>
          </p:cNvSpPr>
          <p:nvPr>
            <p:ph type="body" sz="quarter" idx="68" hasCustomPrompt="1"/>
          </p:nvPr>
        </p:nvSpPr>
        <p:spPr>
          <a:xfrm>
            <a:off x="392947"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40" name="Text Placeholder 2">
            <a:extLst>
              <a:ext uri="{FF2B5EF4-FFF2-40B4-BE49-F238E27FC236}">
                <a16:creationId xmlns:a16="http://schemas.microsoft.com/office/drawing/2014/main" id="{5F29137F-58E7-C24B-827E-B9106E00CE58}"/>
              </a:ext>
            </a:extLst>
          </p:cNvPr>
          <p:cNvSpPr>
            <a:spLocks noGrp="1"/>
          </p:cNvSpPr>
          <p:nvPr>
            <p:ph type="body" sz="quarter" idx="69" hasCustomPrompt="1"/>
          </p:nvPr>
        </p:nvSpPr>
        <p:spPr>
          <a:xfrm>
            <a:off x="392947" y="4394063"/>
            <a:ext cx="2674104"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cxnSp>
        <p:nvCxnSpPr>
          <p:cNvPr id="41" name="Straight Connector 40">
            <a:extLst>
              <a:ext uri="{FF2B5EF4-FFF2-40B4-BE49-F238E27FC236}">
                <a16:creationId xmlns:a16="http://schemas.microsoft.com/office/drawing/2014/main" id="{CCAA8D11-1101-7447-B95A-A5F44862A5AA}"/>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7EDCDE3-1830-0C42-85ED-597C951AD761}"/>
              </a:ext>
            </a:extLst>
          </p:cNvPr>
          <p:cNvCxnSpPr>
            <a:cxnSpLocks/>
          </p:cNvCxnSpPr>
          <p:nvPr/>
        </p:nvCxnSpPr>
        <p:spPr>
          <a:xfrm>
            <a:off x="381000" y="3909059"/>
            <a:ext cx="8515350"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650A181-4C87-5F4F-B87B-094C8B489E7C}"/>
              </a:ext>
            </a:extLst>
          </p:cNvPr>
          <p:cNvCxnSpPr>
            <a:cxnSpLocks/>
          </p:cNvCxnSpPr>
          <p:nvPr/>
        </p:nvCxnSpPr>
        <p:spPr>
          <a:xfrm>
            <a:off x="329565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C59D7BB-A8D4-A847-9CE7-83FDB8EF160D}"/>
              </a:ext>
            </a:extLst>
          </p:cNvPr>
          <p:cNvCxnSpPr>
            <a:cxnSpLocks/>
          </p:cNvCxnSpPr>
          <p:nvPr/>
        </p:nvCxnSpPr>
        <p:spPr>
          <a:xfrm>
            <a:off x="6224178" y="39285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7D67690-A3A8-D246-AA57-431674371CAC}"/>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grpSp>
        <p:nvGrpSpPr>
          <p:cNvPr id="18" name="Group 17">
            <a:extLst>
              <a:ext uri="{FF2B5EF4-FFF2-40B4-BE49-F238E27FC236}">
                <a16:creationId xmlns:a16="http://schemas.microsoft.com/office/drawing/2014/main" id="{897F2EB1-10DB-4E4A-8AF0-C4C0836ACB7B}"/>
              </a:ext>
            </a:extLst>
          </p:cNvPr>
          <p:cNvGrpSpPr/>
          <p:nvPr/>
        </p:nvGrpSpPr>
        <p:grpSpPr>
          <a:xfrm>
            <a:off x="10839450" y="6410620"/>
            <a:ext cx="971550" cy="161630"/>
            <a:chOff x="14294536" y="8436933"/>
            <a:chExt cx="1501942" cy="249867"/>
          </a:xfrm>
          <a:solidFill>
            <a:schemeClr val="bg1"/>
          </a:solidFill>
        </p:grpSpPr>
        <p:sp>
          <p:nvSpPr>
            <p:cNvPr id="19" name="object 2">
              <a:extLst>
                <a:ext uri="{FF2B5EF4-FFF2-40B4-BE49-F238E27FC236}">
                  <a16:creationId xmlns:a16="http://schemas.microsoft.com/office/drawing/2014/main" id="{9242C732-1DD0-AF44-9338-4E1A5C273937}"/>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3">
              <a:extLst>
                <a:ext uri="{FF2B5EF4-FFF2-40B4-BE49-F238E27FC236}">
                  <a16:creationId xmlns:a16="http://schemas.microsoft.com/office/drawing/2014/main" id="{3D066FCB-B44D-A745-86B3-CD3ED26C15F1}"/>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4">
              <a:extLst>
                <a:ext uri="{FF2B5EF4-FFF2-40B4-BE49-F238E27FC236}">
                  <a16:creationId xmlns:a16="http://schemas.microsoft.com/office/drawing/2014/main" id="{4614E4FC-AB91-4344-BE96-59B1179E1D14}"/>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2" name="object 5">
              <a:extLst>
                <a:ext uri="{FF2B5EF4-FFF2-40B4-BE49-F238E27FC236}">
                  <a16:creationId xmlns:a16="http://schemas.microsoft.com/office/drawing/2014/main" id="{834888DF-CF6A-8D42-8EDD-3BA3C2B12BF5}"/>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6">
              <a:extLst>
                <a:ext uri="{FF2B5EF4-FFF2-40B4-BE49-F238E27FC236}">
                  <a16:creationId xmlns:a16="http://schemas.microsoft.com/office/drawing/2014/main" id="{B62B41DE-5B39-364B-90E0-9351EBA05332}"/>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7">
              <a:extLst>
                <a:ext uri="{FF2B5EF4-FFF2-40B4-BE49-F238E27FC236}">
                  <a16:creationId xmlns:a16="http://schemas.microsoft.com/office/drawing/2014/main" id="{8E6E7641-F23F-4248-B093-7AFA5C59A964}"/>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1" name="object 8">
              <a:extLst>
                <a:ext uri="{FF2B5EF4-FFF2-40B4-BE49-F238E27FC236}">
                  <a16:creationId xmlns:a16="http://schemas.microsoft.com/office/drawing/2014/main" id="{924F09C2-C56F-EF48-86A6-FA6C474AD76D}"/>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9">
              <a:extLst>
                <a:ext uri="{FF2B5EF4-FFF2-40B4-BE49-F238E27FC236}">
                  <a16:creationId xmlns:a16="http://schemas.microsoft.com/office/drawing/2014/main" id="{E9C1A30D-7066-6247-9D9A-C42C3CF602E4}"/>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1821115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rocess: 1-4-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908398" y="0"/>
            <a:ext cx="3283602"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49"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43" name="Text Placeholder 2">
            <a:extLst>
              <a:ext uri="{FF2B5EF4-FFF2-40B4-BE49-F238E27FC236}">
                <a16:creationId xmlns:a16="http://schemas.microsoft.com/office/drawing/2014/main" id="{734177C3-A87D-674C-8C5B-6DFE235A8A1A}"/>
              </a:ext>
            </a:extLst>
          </p:cNvPr>
          <p:cNvSpPr>
            <a:spLocks noGrp="1"/>
          </p:cNvSpPr>
          <p:nvPr>
            <p:ph type="body" sz="quarter" idx="54" hasCustomPrompt="1"/>
          </p:nvPr>
        </p:nvSpPr>
        <p:spPr>
          <a:xfrm>
            <a:off x="4267201"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a:t>
            </a:r>
          </a:p>
        </p:txBody>
      </p:sp>
      <p:sp>
        <p:nvSpPr>
          <p:cNvPr id="44" name="Text Placeholder 2">
            <a:extLst>
              <a:ext uri="{FF2B5EF4-FFF2-40B4-BE49-F238E27FC236}">
                <a16:creationId xmlns:a16="http://schemas.microsoft.com/office/drawing/2014/main" id="{45079488-998F-A142-8245-979B0AB3EE4C}"/>
              </a:ext>
            </a:extLst>
          </p:cNvPr>
          <p:cNvSpPr>
            <a:spLocks noGrp="1"/>
          </p:cNvSpPr>
          <p:nvPr>
            <p:ph type="body" sz="quarter" idx="64" hasCustomPrompt="1"/>
          </p:nvPr>
        </p:nvSpPr>
        <p:spPr>
          <a:xfrm>
            <a:off x="6210301" y="186196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04</a:t>
            </a:r>
          </a:p>
        </p:txBody>
      </p:sp>
      <p:sp>
        <p:nvSpPr>
          <p:cNvPr id="45" name="Text Placeholder 2">
            <a:extLst>
              <a:ext uri="{FF2B5EF4-FFF2-40B4-BE49-F238E27FC236}">
                <a16:creationId xmlns:a16="http://schemas.microsoft.com/office/drawing/2014/main" id="{BFE507EF-EF02-B24E-9EC9-D2CDFFDF3F09}"/>
              </a:ext>
            </a:extLst>
          </p:cNvPr>
          <p:cNvSpPr>
            <a:spLocks noGrp="1"/>
          </p:cNvSpPr>
          <p:nvPr>
            <p:ph type="body" sz="quarter" idx="65" hasCustomPrompt="1"/>
          </p:nvPr>
        </p:nvSpPr>
        <p:spPr>
          <a:xfrm>
            <a:off x="6210301" y="2414419"/>
            <a:ext cx="2686050"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6" name="Text Placeholder 2">
            <a:extLst>
              <a:ext uri="{FF2B5EF4-FFF2-40B4-BE49-F238E27FC236}">
                <a16:creationId xmlns:a16="http://schemas.microsoft.com/office/drawing/2014/main" id="{BA6C8F34-E1B3-4944-B431-0551B0FCE2BF}"/>
              </a:ext>
            </a:extLst>
          </p:cNvPr>
          <p:cNvSpPr>
            <a:spLocks noGrp="1"/>
          </p:cNvSpPr>
          <p:nvPr>
            <p:ph type="body" sz="quarter" idx="46" hasCustomPrompt="1"/>
          </p:nvPr>
        </p:nvSpPr>
        <p:spPr>
          <a:xfrm>
            <a:off x="4267201" y="4394063"/>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7" name="Text Placeholder 2">
            <a:extLst>
              <a:ext uri="{FF2B5EF4-FFF2-40B4-BE49-F238E27FC236}">
                <a16:creationId xmlns:a16="http://schemas.microsoft.com/office/drawing/2014/main" id="{57C0DA57-55E9-A14E-AC9C-D7A0A4510A67}"/>
              </a:ext>
            </a:extLst>
          </p:cNvPr>
          <p:cNvSpPr>
            <a:spLocks noGrp="1"/>
          </p:cNvSpPr>
          <p:nvPr>
            <p:ph type="body" sz="quarter" idx="66" hasCustomPrompt="1"/>
          </p:nvPr>
        </p:nvSpPr>
        <p:spPr>
          <a:xfrm>
            <a:off x="2324100" y="1861968"/>
            <a:ext cx="2686051"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48" name="Text Placeholder 2">
            <a:extLst>
              <a:ext uri="{FF2B5EF4-FFF2-40B4-BE49-F238E27FC236}">
                <a16:creationId xmlns:a16="http://schemas.microsoft.com/office/drawing/2014/main" id="{F1335D71-6E42-9842-A25F-8CFCC5DF00A4}"/>
              </a:ext>
            </a:extLst>
          </p:cNvPr>
          <p:cNvSpPr>
            <a:spLocks noGrp="1"/>
          </p:cNvSpPr>
          <p:nvPr>
            <p:ph type="body" sz="quarter" idx="67" hasCustomPrompt="1"/>
          </p:nvPr>
        </p:nvSpPr>
        <p:spPr>
          <a:xfrm>
            <a:off x="2324100" y="2414419"/>
            <a:ext cx="2686051"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49" name="Straight Connector 48">
            <a:extLst>
              <a:ext uri="{FF2B5EF4-FFF2-40B4-BE49-F238E27FC236}">
                <a16:creationId xmlns:a16="http://schemas.microsoft.com/office/drawing/2014/main" id="{FEEA7E52-EEAE-9E41-A4B9-0B0A4CC9B090}"/>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0" name="Text Placeholder 2">
            <a:extLst>
              <a:ext uri="{FF2B5EF4-FFF2-40B4-BE49-F238E27FC236}">
                <a16:creationId xmlns:a16="http://schemas.microsoft.com/office/drawing/2014/main" id="{3EC85CD7-A3F8-7040-98B8-DA2413FCCBA6}"/>
              </a:ext>
            </a:extLst>
          </p:cNvPr>
          <p:cNvSpPr>
            <a:spLocks noGrp="1"/>
          </p:cNvSpPr>
          <p:nvPr>
            <p:ph type="body" sz="quarter" idx="68" hasCustomPrompt="1"/>
          </p:nvPr>
        </p:nvSpPr>
        <p:spPr>
          <a:xfrm>
            <a:off x="392947"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54" name="Text Placeholder 2">
            <a:extLst>
              <a:ext uri="{FF2B5EF4-FFF2-40B4-BE49-F238E27FC236}">
                <a16:creationId xmlns:a16="http://schemas.microsoft.com/office/drawing/2014/main" id="{A69E1C81-E66F-8845-9A42-2A7493EF3872}"/>
              </a:ext>
            </a:extLst>
          </p:cNvPr>
          <p:cNvSpPr>
            <a:spLocks noGrp="1"/>
          </p:cNvSpPr>
          <p:nvPr>
            <p:ph type="body" sz="quarter" idx="69" hasCustomPrompt="1"/>
          </p:nvPr>
        </p:nvSpPr>
        <p:spPr>
          <a:xfrm>
            <a:off x="392947" y="4394063"/>
            <a:ext cx="2674104"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5" name="Straight Connector 54">
            <a:extLst>
              <a:ext uri="{FF2B5EF4-FFF2-40B4-BE49-F238E27FC236}">
                <a16:creationId xmlns:a16="http://schemas.microsoft.com/office/drawing/2014/main" id="{26D69A9B-5BBF-8D4A-BCE2-351AECC2D3E2}"/>
              </a:ext>
            </a:extLst>
          </p:cNvPr>
          <p:cNvCxnSpPr>
            <a:cxnSpLocks/>
          </p:cNvCxnSpPr>
          <p:nvPr/>
        </p:nvCxnSpPr>
        <p:spPr>
          <a:xfrm>
            <a:off x="381000" y="3909059"/>
            <a:ext cx="8505393"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8B44BE1-481A-4D45-AC00-9060912C26F3}"/>
              </a:ext>
            </a:extLst>
          </p:cNvPr>
          <p:cNvCxnSpPr>
            <a:cxnSpLocks/>
          </p:cNvCxnSpPr>
          <p:nvPr/>
        </p:nvCxnSpPr>
        <p:spPr>
          <a:xfrm>
            <a:off x="232410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71F2C0F-679F-BA4E-A705-D66053142BF5}"/>
              </a:ext>
            </a:extLst>
          </p:cNvPr>
          <p:cNvCxnSpPr>
            <a:cxnSpLocks/>
          </p:cNvCxnSpPr>
          <p:nvPr/>
        </p:nvCxnSpPr>
        <p:spPr>
          <a:xfrm>
            <a:off x="4271534" y="39285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B459D9-6458-2743-908E-896F2ACF0CBF}"/>
              </a:ext>
            </a:extLst>
          </p:cNvPr>
          <p:cNvCxnSpPr>
            <a:cxnSpLocks/>
          </p:cNvCxnSpPr>
          <p:nvPr/>
        </p:nvCxnSpPr>
        <p:spPr>
          <a:xfrm>
            <a:off x="6224178" y="35694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9721FDA-8214-FE46-A0F7-8A60218A92F2}"/>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AC6CC1A-A6BF-6A4B-A2CF-2E512C4B16A1}"/>
              </a:ext>
            </a:extLst>
          </p:cNvPr>
          <p:cNvGrpSpPr/>
          <p:nvPr/>
        </p:nvGrpSpPr>
        <p:grpSpPr>
          <a:xfrm>
            <a:off x="10839450" y="6410620"/>
            <a:ext cx="971550" cy="161630"/>
            <a:chOff x="14294536" y="8436933"/>
            <a:chExt cx="1501942" cy="249867"/>
          </a:xfrm>
          <a:solidFill>
            <a:schemeClr val="bg1"/>
          </a:solidFill>
        </p:grpSpPr>
        <p:sp>
          <p:nvSpPr>
            <p:cNvPr id="22" name="object 2">
              <a:extLst>
                <a:ext uri="{FF2B5EF4-FFF2-40B4-BE49-F238E27FC236}">
                  <a16:creationId xmlns:a16="http://schemas.microsoft.com/office/drawing/2014/main" id="{576A9637-6B07-804A-9ED4-E45918524BD7}"/>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3">
              <a:extLst>
                <a:ext uri="{FF2B5EF4-FFF2-40B4-BE49-F238E27FC236}">
                  <a16:creationId xmlns:a16="http://schemas.microsoft.com/office/drawing/2014/main" id="{1B96BF0E-5BAF-A84C-93A2-2E5A1B497C9F}"/>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4" name="object 4">
              <a:extLst>
                <a:ext uri="{FF2B5EF4-FFF2-40B4-BE49-F238E27FC236}">
                  <a16:creationId xmlns:a16="http://schemas.microsoft.com/office/drawing/2014/main" id="{B1DEC828-07CC-844F-803B-AE2FB1E3E77D}"/>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5">
              <a:extLst>
                <a:ext uri="{FF2B5EF4-FFF2-40B4-BE49-F238E27FC236}">
                  <a16:creationId xmlns:a16="http://schemas.microsoft.com/office/drawing/2014/main" id="{973DCCFF-5A06-A147-A645-2A5411510BFA}"/>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6">
              <a:extLst>
                <a:ext uri="{FF2B5EF4-FFF2-40B4-BE49-F238E27FC236}">
                  <a16:creationId xmlns:a16="http://schemas.microsoft.com/office/drawing/2014/main" id="{9A2BA0CB-AC3C-2B4E-88BB-F8DB1B0E51A9}"/>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7">
              <a:extLst>
                <a:ext uri="{FF2B5EF4-FFF2-40B4-BE49-F238E27FC236}">
                  <a16:creationId xmlns:a16="http://schemas.microsoft.com/office/drawing/2014/main" id="{7F817FEE-0105-F34D-8342-2E51F124C2CC}"/>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0" name="object 8">
              <a:extLst>
                <a:ext uri="{FF2B5EF4-FFF2-40B4-BE49-F238E27FC236}">
                  <a16:creationId xmlns:a16="http://schemas.microsoft.com/office/drawing/2014/main" id="{57B0CF26-2CCA-9E4F-B38B-1B457EF7E309}"/>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9">
              <a:extLst>
                <a:ext uri="{FF2B5EF4-FFF2-40B4-BE49-F238E27FC236}">
                  <a16:creationId xmlns:a16="http://schemas.microsoft.com/office/drawing/2014/main" id="{01BE4EE0-9648-EF40-8EA8-B68DD8160BEB}"/>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96073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B8AF-74A7-544D-8B1A-5FCD48AF772F}"/>
              </a:ext>
            </a:extLst>
          </p:cNvPr>
          <p:cNvSpPr>
            <a:spLocks noGrp="1"/>
          </p:cNvSpPr>
          <p:nvPr>
            <p:ph type="title" hasCustomPrompt="1"/>
          </p:nvPr>
        </p:nvSpPr>
        <p:spPr>
          <a:xfrm>
            <a:off x="6210300" y="235099"/>
            <a:ext cx="5600700" cy="965051"/>
          </a:xfrm>
          <a:prstGeom prst="rect">
            <a:avLst/>
          </a:prstGeom>
        </p:spPr>
        <p:txBody>
          <a:bodyPr/>
          <a:lstStyle>
            <a:lvl1pPr marL="0" marR="0" indent="0" algn="l" defTabSz="685800" rtl="0" eaLnBrk="1" fontAlgn="auto" latinLnBrk="0" hangingPunct="1">
              <a:lnSpc>
                <a:spcPct val="100000"/>
              </a:lnSpc>
              <a:spcBef>
                <a:spcPct val="0"/>
              </a:spcBef>
              <a:spcAft>
                <a:spcPts val="0"/>
              </a:spcAft>
              <a:buClrTx/>
              <a:buSzTx/>
              <a:buFontTx/>
              <a:buNone/>
              <a:tabLst/>
              <a:defRPr>
                <a:solidFill>
                  <a:schemeClr val="bg1"/>
                </a:solidFill>
              </a:defRPr>
            </a:lvl1pPr>
          </a:lstStyle>
          <a:p>
            <a:pPr lvl="0"/>
            <a:r>
              <a:rPr lang="en-US" dirty="0"/>
              <a:t>Here is the place for the chapter name (2-3 lines)</a:t>
            </a:r>
            <a:endParaRPr lang="x-none" dirty="0"/>
          </a:p>
        </p:txBody>
      </p:sp>
      <p:sp>
        <p:nvSpPr>
          <p:cNvPr id="20" name="Text Placeholder 26">
            <a:extLst>
              <a:ext uri="{FF2B5EF4-FFF2-40B4-BE49-F238E27FC236}">
                <a16:creationId xmlns:a16="http://schemas.microsoft.com/office/drawing/2014/main" id="{A292CF16-4A72-104B-95CD-EB49AB8DEFDE}"/>
              </a:ext>
            </a:extLst>
          </p:cNvPr>
          <p:cNvSpPr>
            <a:spLocks noGrp="1"/>
          </p:cNvSpPr>
          <p:nvPr>
            <p:ph type="body" sz="quarter" idx="12" hasCustomPrompt="1"/>
          </p:nvPr>
        </p:nvSpPr>
        <p:spPr>
          <a:xfrm>
            <a:off x="381000" y="228601"/>
            <a:ext cx="1714501" cy="971549"/>
          </a:xfrm>
          <a:prstGeom prst="rect">
            <a:avLst/>
          </a:prstGeom>
        </p:spPr>
        <p:txBody>
          <a:bodyPr lIns="0" tIns="0" rIns="0" bIns="0"/>
          <a:lstStyle>
            <a:lvl1pPr marL="0" indent="0">
              <a:lnSpc>
                <a:spcPct val="90000"/>
              </a:lnSpc>
              <a:spcBef>
                <a:spcPts val="0"/>
              </a:spcBef>
              <a:buNone/>
              <a:defRPr sz="4950" b="1">
                <a:solidFill>
                  <a:schemeClr val="bg1"/>
                </a:solidFill>
                <a:latin typeface="Arial" panose="020B0604020202020204" pitchFamily="34" charset="0"/>
                <a:cs typeface="Arial" panose="020B0604020202020204" pitchFamily="34" charset="0"/>
              </a:defRPr>
            </a:lvl1pPr>
          </a:lstStyle>
          <a:p>
            <a:pPr lvl="0"/>
            <a:r>
              <a:rPr lang="en-GB" dirty="0"/>
              <a:t>01</a:t>
            </a:r>
            <a:endParaRPr lang="x-none" dirty="0"/>
          </a:p>
        </p:txBody>
      </p:sp>
      <p:sp>
        <p:nvSpPr>
          <p:cNvPr id="24" name="object 7">
            <a:extLst>
              <a:ext uri="{FF2B5EF4-FFF2-40B4-BE49-F238E27FC236}">
                <a16:creationId xmlns:a16="http://schemas.microsoft.com/office/drawing/2014/main" id="{34205F2C-74DC-D149-A7F9-A605E7EB5D58}"/>
              </a:ext>
            </a:extLst>
          </p:cNvPr>
          <p:cNvSpPr/>
          <p:nvPr/>
        </p:nvSpPr>
        <p:spPr>
          <a:xfrm>
            <a:off x="381000" y="8059"/>
            <a:ext cx="5829300" cy="6564191"/>
          </a:xfrm>
          <a:custGeom>
            <a:avLst/>
            <a:gdLst>
              <a:gd name="connsiteX0" fmla="*/ 3017532 w 7499522"/>
              <a:gd name="connsiteY0" fmla="*/ 5669280 h 8686800"/>
              <a:gd name="connsiteX1" fmla="*/ 12 w 7499522"/>
              <a:gd name="connsiteY1" fmla="*/ 5669280 h 8686800"/>
              <a:gd name="connsiteX2" fmla="*/ 0 w 7499522"/>
              <a:gd name="connsiteY2" fmla="*/ 8686800 h 8686800"/>
              <a:gd name="connsiteX3" fmla="*/ 3017532 w 7499522"/>
              <a:gd name="connsiteY3" fmla="*/ 8686800 h 8686800"/>
              <a:gd name="connsiteX4" fmla="*/ 3017532 w 7499522"/>
              <a:gd name="connsiteY4" fmla="*/ 5669280 h 8686800"/>
              <a:gd name="connsiteX0" fmla="*/ 7499522 w 7499522"/>
              <a:gd name="connsiteY0" fmla="*/ 12357 h 8686800"/>
              <a:gd name="connsiteX1" fmla="*/ 3492500 w 7499522"/>
              <a:gd name="connsiteY1" fmla="*/ 0 h 8686800"/>
              <a:gd name="connsiteX2" fmla="*/ 12 w 7499522"/>
              <a:gd name="connsiteY2" fmla="*/ 5669280 h 8686800"/>
              <a:gd name="connsiteX3" fmla="*/ 7499522 w 7499522"/>
              <a:gd name="connsiteY3" fmla="*/ 12357 h 8686800"/>
              <a:gd name="connsiteX0" fmla="*/ 3017532 w 7499522"/>
              <a:gd name="connsiteY0" fmla="*/ 5656923 h 8674443"/>
              <a:gd name="connsiteX1" fmla="*/ 12 w 7499522"/>
              <a:gd name="connsiteY1" fmla="*/ 5656923 h 8674443"/>
              <a:gd name="connsiteX2" fmla="*/ 0 w 7499522"/>
              <a:gd name="connsiteY2" fmla="*/ 8674443 h 8674443"/>
              <a:gd name="connsiteX3" fmla="*/ 3017532 w 7499522"/>
              <a:gd name="connsiteY3" fmla="*/ 8674443 h 8674443"/>
              <a:gd name="connsiteX4" fmla="*/ 3017532 w 7499522"/>
              <a:gd name="connsiteY4" fmla="*/ 5656923 h 8674443"/>
              <a:gd name="connsiteX0" fmla="*/ 7499522 w 7499522"/>
              <a:gd name="connsiteY0" fmla="*/ 0 h 8674443"/>
              <a:gd name="connsiteX1" fmla="*/ 1997332 w 7499522"/>
              <a:gd name="connsiteY1" fmla="*/ 0 h 8674443"/>
              <a:gd name="connsiteX2" fmla="*/ 12 w 7499522"/>
              <a:gd name="connsiteY2" fmla="*/ 5656923 h 8674443"/>
              <a:gd name="connsiteX3" fmla="*/ 7499522 w 7499522"/>
              <a:gd name="connsiteY3" fmla="*/ 0 h 8674443"/>
              <a:gd name="connsiteX0" fmla="*/ 3017532 w 7499522"/>
              <a:gd name="connsiteY0" fmla="*/ 8290495 h 11308015"/>
              <a:gd name="connsiteX1" fmla="*/ 12 w 7499522"/>
              <a:gd name="connsiteY1" fmla="*/ 8290495 h 11308015"/>
              <a:gd name="connsiteX2" fmla="*/ 0 w 7499522"/>
              <a:gd name="connsiteY2" fmla="*/ 11308015 h 11308015"/>
              <a:gd name="connsiteX3" fmla="*/ 3017532 w 7499522"/>
              <a:gd name="connsiteY3" fmla="*/ 11308015 h 11308015"/>
              <a:gd name="connsiteX4" fmla="*/ 3017532 w 7499522"/>
              <a:gd name="connsiteY4" fmla="*/ 8290495 h 11308015"/>
              <a:gd name="connsiteX0" fmla="*/ 7499522 w 7499522"/>
              <a:gd name="connsiteY0" fmla="*/ 2633572 h 11308015"/>
              <a:gd name="connsiteX1" fmla="*/ 3159758 w 7499522"/>
              <a:gd name="connsiteY1" fmla="*/ 0 h 11308015"/>
              <a:gd name="connsiteX2" fmla="*/ 12 w 7499522"/>
              <a:gd name="connsiteY2" fmla="*/ 8290495 h 11308015"/>
              <a:gd name="connsiteX3" fmla="*/ 7499522 w 7499522"/>
              <a:gd name="connsiteY3" fmla="*/ 2633572 h 11308015"/>
              <a:gd name="connsiteX0" fmla="*/ 3017532 w 10199350"/>
              <a:gd name="connsiteY0" fmla="*/ 8290495 h 11308015"/>
              <a:gd name="connsiteX1" fmla="*/ 12 w 10199350"/>
              <a:gd name="connsiteY1" fmla="*/ 8290495 h 11308015"/>
              <a:gd name="connsiteX2" fmla="*/ 0 w 10199350"/>
              <a:gd name="connsiteY2" fmla="*/ 11308015 h 11308015"/>
              <a:gd name="connsiteX3" fmla="*/ 3017532 w 10199350"/>
              <a:gd name="connsiteY3" fmla="*/ 11308015 h 11308015"/>
              <a:gd name="connsiteX4" fmla="*/ 3017532 w 10199350"/>
              <a:gd name="connsiteY4" fmla="*/ 8290495 h 11308015"/>
              <a:gd name="connsiteX0" fmla="*/ 10199350 w 10199350"/>
              <a:gd name="connsiteY0" fmla="*/ 24613 h 11308015"/>
              <a:gd name="connsiteX1" fmla="*/ 3159758 w 10199350"/>
              <a:gd name="connsiteY1" fmla="*/ 0 h 11308015"/>
              <a:gd name="connsiteX2" fmla="*/ 12 w 10199350"/>
              <a:gd name="connsiteY2" fmla="*/ 8290495 h 11308015"/>
              <a:gd name="connsiteX3" fmla="*/ 10199350 w 10199350"/>
              <a:gd name="connsiteY3" fmla="*/ 24613 h 11308015"/>
            </a:gdLst>
            <a:ahLst/>
            <a:cxnLst>
              <a:cxn ang="0">
                <a:pos x="connsiteX0" y="connsiteY0"/>
              </a:cxn>
              <a:cxn ang="0">
                <a:pos x="connsiteX1" y="connsiteY1"/>
              </a:cxn>
              <a:cxn ang="0">
                <a:pos x="connsiteX2" y="connsiteY2"/>
              </a:cxn>
              <a:cxn ang="0">
                <a:pos x="connsiteX3" y="connsiteY3"/>
              </a:cxn>
            </a:cxnLst>
            <a:rect l="l" t="t" r="r" b="b"/>
            <a:pathLst>
              <a:path w="10199350" h="11308015">
                <a:moveTo>
                  <a:pt x="3017532" y="8290495"/>
                </a:moveTo>
                <a:lnTo>
                  <a:pt x="12" y="8290495"/>
                </a:lnTo>
                <a:lnTo>
                  <a:pt x="0" y="11308015"/>
                </a:lnTo>
                <a:lnTo>
                  <a:pt x="3017532" y="11308015"/>
                </a:lnTo>
                <a:lnTo>
                  <a:pt x="3017532" y="8290495"/>
                </a:lnTo>
                <a:close/>
              </a:path>
              <a:path w="10199350" h="11308015">
                <a:moveTo>
                  <a:pt x="10199350" y="24613"/>
                </a:moveTo>
                <a:lnTo>
                  <a:pt x="3159758" y="0"/>
                </a:lnTo>
                <a:lnTo>
                  <a:pt x="12" y="8290495"/>
                </a:lnTo>
                <a:lnTo>
                  <a:pt x="10199350" y="24613"/>
                </a:lnTo>
                <a:close/>
              </a:path>
            </a:pathLst>
          </a:custGeom>
          <a:solidFill>
            <a:schemeClr val="bg2"/>
          </a:solidFill>
        </p:spPr>
        <p:txBody>
          <a:bodyPr wrap="square" lIns="0" tIns="0" rIns="0" bIns="0" rtlCol="0"/>
          <a:lstStyle/>
          <a:p>
            <a:endParaRPr sz="1350" b="0" i="0" dirty="0">
              <a:latin typeface="Arial Regular"/>
            </a:endParaRPr>
          </a:p>
        </p:txBody>
      </p:sp>
    </p:spTree>
    <p:extLst>
      <p:ext uri="{BB962C8B-B14F-4D97-AF65-F5344CB8AC3E}">
        <p14:creationId xmlns:p14="http://schemas.microsoft.com/office/powerpoint/2010/main" val="25301621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rocess: 1-5-end">
    <p:spTree>
      <p:nvGrpSpPr>
        <p:cNvPr id="1" name=""/>
        <p:cNvGrpSpPr/>
        <p:nvPr/>
      </p:nvGrpSpPr>
      <p:grpSpPr>
        <a:xfrm>
          <a:off x="0" y="0"/>
          <a:ext cx="0" cy="0"/>
          <a:chOff x="0" y="0"/>
          <a:chExt cx="0" cy="0"/>
        </a:xfrm>
      </p:grpSpPr>
      <p:sp>
        <p:nvSpPr>
          <p:cNvPr id="35" name="object 22">
            <a:extLst>
              <a:ext uri="{FF2B5EF4-FFF2-40B4-BE49-F238E27FC236}">
                <a16:creationId xmlns:a16="http://schemas.microsoft.com/office/drawing/2014/main" id="{1A4DDC40-37C3-7A44-B8AB-4E8D600966B9}"/>
              </a:ext>
            </a:extLst>
          </p:cNvPr>
          <p:cNvSpPr/>
          <p:nvPr/>
        </p:nvSpPr>
        <p:spPr>
          <a:xfrm>
            <a:off x="8908398" y="0"/>
            <a:ext cx="3283602"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50"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04742"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39" name="Text Placeholder 2">
            <a:extLst>
              <a:ext uri="{FF2B5EF4-FFF2-40B4-BE49-F238E27FC236}">
                <a16:creationId xmlns:a16="http://schemas.microsoft.com/office/drawing/2014/main" id="{FB2356F9-A5C1-844E-A910-F3F388EFB66C}"/>
              </a:ext>
            </a:extLst>
          </p:cNvPr>
          <p:cNvSpPr>
            <a:spLocks noGrp="1"/>
          </p:cNvSpPr>
          <p:nvPr>
            <p:ph type="body" sz="quarter" idx="54" hasCustomPrompt="1"/>
          </p:nvPr>
        </p:nvSpPr>
        <p:spPr>
          <a:xfrm>
            <a:off x="3295650"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a:t>
            </a:r>
          </a:p>
        </p:txBody>
      </p:sp>
      <p:sp>
        <p:nvSpPr>
          <p:cNvPr id="40" name="Text Placeholder 2">
            <a:extLst>
              <a:ext uri="{FF2B5EF4-FFF2-40B4-BE49-F238E27FC236}">
                <a16:creationId xmlns:a16="http://schemas.microsoft.com/office/drawing/2014/main" id="{EE1B2B59-8AD8-C543-887F-30AB3839C789}"/>
              </a:ext>
            </a:extLst>
          </p:cNvPr>
          <p:cNvSpPr>
            <a:spLocks noGrp="1"/>
          </p:cNvSpPr>
          <p:nvPr>
            <p:ph type="body" sz="quarter" idx="64" hasCustomPrompt="1"/>
          </p:nvPr>
        </p:nvSpPr>
        <p:spPr>
          <a:xfrm>
            <a:off x="4829854" y="1861968"/>
            <a:ext cx="2523446"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04</a:t>
            </a:r>
          </a:p>
        </p:txBody>
      </p:sp>
      <p:sp>
        <p:nvSpPr>
          <p:cNvPr id="41" name="Text Placeholder 2">
            <a:extLst>
              <a:ext uri="{FF2B5EF4-FFF2-40B4-BE49-F238E27FC236}">
                <a16:creationId xmlns:a16="http://schemas.microsoft.com/office/drawing/2014/main" id="{0AEBBD23-A76F-C748-B829-303846C0DC02}"/>
              </a:ext>
            </a:extLst>
          </p:cNvPr>
          <p:cNvSpPr>
            <a:spLocks noGrp="1"/>
          </p:cNvSpPr>
          <p:nvPr>
            <p:ph type="body" sz="quarter" idx="65" hasCustomPrompt="1"/>
          </p:nvPr>
        </p:nvSpPr>
        <p:spPr>
          <a:xfrm>
            <a:off x="4829854" y="2414419"/>
            <a:ext cx="2523446"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2" name="Text Placeholder 2">
            <a:extLst>
              <a:ext uri="{FF2B5EF4-FFF2-40B4-BE49-F238E27FC236}">
                <a16:creationId xmlns:a16="http://schemas.microsoft.com/office/drawing/2014/main" id="{B6E4C71E-0107-F546-9407-A2D7A662D88B}"/>
              </a:ext>
            </a:extLst>
          </p:cNvPr>
          <p:cNvSpPr>
            <a:spLocks noGrp="1"/>
          </p:cNvSpPr>
          <p:nvPr>
            <p:ph type="body" sz="quarter" idx="46" hasCustomPrompt="1"/>
          </p:nvPr>
        </p:nvSpPr>
        <p:spPr>
          <a:xfrm>
            <a:off x="3295650" y="4394063"/>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51" name="Text Placeholder 2">
            <a:extLst>
              <a:ext uri="{FF2B5EF4-FFF2-40B4-BE49-F238E27FC236}">
                <a16:creationId xmlns:a16="http://schemas.microsoft.com/office/drawing/2014/main" id="{0E5A57CE-40BF-5547-ABFF-3C1D9300F51E}"/>
              </a:ext>
            </a:extLst>
          </p:cNvPr>
          <p:cNvSpPr>
            <a:spLocks noGrp="1"/>
          </p:cNvSpPr>
          <p:nvPr>
            <p:ph type="body" sz="quarter" idx="66" hasCustomPrompt="1"/>
          </p:nvPr>
        </p:nvSpPr>
        <p:spPr>
          <a:xfrm>
            <a:off x="1858054" y="1861968"/>
            <a:ext cx="2580596"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52" name="Text Placeholder 2">
            <a:extLst>
              <a:ext uri="{FF2B5EF4-FFF2-40B4-BE49-F238E27FC236}">
                <a16:creationId xmlns:a16="http://schemas.microsoft.com/office/drawing/2014/main" id="{5E9C1C8A-1310-F64D-8592-E360AE0E5CAB}"/>
              </a:ext>
            </a:extLst>
          </p:cNvPr>
          <p:cNvSpPr>
            <a:spLocks noGrp="1"/>
          </p:cNvSpPr>
          <p:nvPr>
            <p:ph type="body" sz="quarter" idx="67" hasCustomPrompt="1"/>
          </p:nvPr>
        </p:nvSpPr>
        <p:spPr>
          <a:xfrm>
            <a:off x="1858054" y="2414419"/>
            <a:ext cx="2580596"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3" name="Straight Connector 52">
            <a:extLst>
              <a:ext uri="{FF2B5EF4-FFF2-40B4-BE49-F238E27FC236}">
                <a16:creationId xmlns:a16="http://schemas.microsoft.com/office/drawing/2014/main" id="{6021F5E1-8C6B-AC49-B1EB-8A63F29710FE}"/>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60" name="Text Placeholder 2">
            <a:extLst>
              <a:ext uri="{FF2B5EF4-FFF2-40B4-BE49-F238E27FC236}">
                <a16:creationId xmlns:a16="http://schemas.microsoft.com/office/drawing/2014/main" id="{C661DBF2-5CE0-3147-8DC2-D67F4461CF61}"/>
              </a:ext>
            </a:extLst>
          </p:cNvPr>
          <p:cNvSpPr>
            <a:spLocks noGrp="1"/>
          </p:cNvSpPr>
          <p:nvPr>
            <p:ph type="body" sz="quarter" idx="68" hasCustomPrompt="1"/>
          </p:nvPr>
        </p:nvSpPr>
        <p:spPr>
          <a:xfrm>
            <a:off x="392947" y="5701012"/>
            <a:ext cx="2674103"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61" name="Text Placeholder 2">
            <a:extLst>
              <a:ext uri="{FF2B5EF4-FFF2-40B4-BE49-F238E27FC236}">
                <a16:creationId xmlns:a16="http://schemas.microsoft.com/office/drawing/2014/main" id="{7F2174BA-4DF0-4C4D-B8CF-F0CCE2448731}"/>
              </a:ext>
            </a:extLst>
          </p:cNvPr>
          <p:cNvSpPr>
            <a:spLocks noGrp="1"/>
          </p:cNvSpPr>
          <p:nvPr>
            <p:ph type="body" sz="quarter" idx="69" hasCustomPrompt="1"/>
          </p:nvPr>
        </p:nvSpPr>
        <p:spPr>
          <a:xfrm>
            <a:off x="392947" y="4394063"/>
            <a:ext cx="2674103"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62" name="Straight Connector 61">
            <a:extLst>
              <a:ext uri="{FF2B5EF4-FFF2-40B4-BE49-F238E27FC236}">
                <a16:creationId xmlns:a16="http://schemas.microsoft.com/office/drawing/2014/main" id="{3653A343-D9CE-9E40-8D1D-29CCB1CE5807}"/>
              </a:ext>
            </a:extLst>
          </p:cNvPr>
          <p:cNvCxnSpPr>
            <a:cxnSpLocks/>
          </p:cNvCxnSpPr>
          <p:nvPr/>
        </p:nvCxnSpPr>
        <p:spPr>
          <a:xfrm>
            <a:off x="381000" y="3909059"/>
            <a:ext cx="8504742"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9A447BEA-2D92-C642-83F2-F439C7A9437F}"/>
              </a:ext>
            </a:extLst>
          </p:cNvPr>
          <p:cNvCxnSpPr>
            <a:cxnSpLocks/>
          </p:cNvCxnSpPr>
          <p:nvPr/>
        </p:nvCxnSpPr>
        <p:spPr>
          <a:xfrm>
            <a:off x="1879431" y="35910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1A64FC-3388-5345-BF70-E09F370B6CC4}"/>
              </a:ext>
            </a:extLst>
          </p:cNvPr>
          <p:cNvCxnSpPr>
            <a:cxnSpLocks/>
          </p:cNvCxnSpPr>
          <p:nvPr/>
        </p:nvCxnSpPr>
        <p:spPr>
          <a:xfrm>
            <a:off x="3317006" y="39051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061800A-FFAA-E749-B3F5-7E8C526BC703}"/>
              </a:ext>
            </a:extLst>
          </p:cNvPr>
          <p:cNvCxnSpPr>
            <a:cxnSpLocks/>
          </p:cNvCxnSpPr>
          <p:nvPr/>
        </p:nvCxnSpPr>
        <p:spPr>
          <a:xfrm>
            <a:off x="4849449" y="35910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BCA9F86-AEEB-5F4D-AD15-A8F0DA262399}"/>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 Placeholder 2">
            <a:extLst>
              <a:ext uri="{FF2B5EF4-FFF2-40B4-BE49-F238E27FC236}">
                <a16:creationId xmlns:a16="http://schemas.microsoft.com/office/drawing/2014/main" id="{E065F687-26BC-9844-A6D8-BFB983E337AA}"/>
              </a:ext>
            </a:extLst>
          </p:cNvPr>
          <p:cNvSpPr>
            <a:spLocks noGrp="1"/>
          </p:cNvSpPr>
          <p:nvPr>
            <p:ph type="body" sz="quarter" idx="72" hasCustomPrompt="1"/>
          </p:nvPr>
        </p:nvSpPr>
        <p:spPr>
          <a:xfrm>
            <a:off x="6210300" y="569860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68" name="Text Placeholder 2">
            <a:extLst>
              <a:ext uri="{FF2B5EF4-FFF2-40B4-BE49-F238E27FC236}">
                <a16:creationId xmlns:a16="http://schemas.microsoft.com/office/drawing/2014/main" id="{D1E06A9C-C66D-3A4E-BAD3-D5E3ACB93355}"/>
              </a:ext>
            </a:extLst>
          </p:cNvPr>
          <p:cNvSpPr>
            <a:spLocks noGrp="1"/>
          </p:cNvSpPr>
          <p:nvPr>
            <p:ph type="body" sz="quarter" idx="73" hasCustomPrompt="1"/>
          </p:nvPr>
        </p:nvSpPr>
        <p:spPr>
          <a:xfrm>
            <a:off x="6210300" y="4391659"/>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69" name="Straight Connector 68">
            <a:extLst>
              <a:ext uri="{FF2B5EF4-FFF2-40B4-BE49-F238E27FC236}">
                <a16:creationId xmlns:a16="http://schemas.microsoft.com/office/drawing/2014/main" id="{6AF0F9C6-C163-ED44-9CB9-94D129D18365}"/>
              </a:ext>
            </a:extLst>
          </p:cNvPr>
          <p:cNvCxnSpPr>
            <a:cxnSpLocks/>
          </p:cNvCxnSpPr>
          <p:nvPr/>
        </p:nvCxnSpPr>
        <p:spPr>
          <a:xfrm>
            <a:off x="6214634" y="39051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9D61413-17B4-9F4F-AB6B-2573D5BA8F65}"/>
              </a:ext>
            </a:extLst>
          </p:cNvPr>
          <p:cNvGrpSpPr/>
          <p:nvPr/>
        </p:nvGrpSpPr>
        <p:grpSpPr>
          <a:xfrm>
            <a:off x="10839450" y="6410620"/>
            <a:ext cx="971550" cy="161630"/>
            <a:chOff x="14294536" y="8436933"/>
            <a:chExt cx="1501942" cy="249867"/>
          </a:xfrm>
          <a:solidFill>
            <a:schemeClr val="bg1"/>
          </a:solidFill>
        </p:grpSpPr>
        <p:sp>
          <p:nvSpPr>
            <p:cNvPr id="25" name="object 2">
              <a:extLst>
                <a:ext uri="{FF2B5EF4-FFF2-40B4-BE49-F238E27FC236}">
                  <a16:creationId xmlns:a16="http://schemas.microsoft.com/office/drawing/2014/main" id="{8137D427-F4A7-C641-BC78-13A47F43FD44}"/>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3">
              <a:extLst>
                <a:ext uri="{FF2B5EF4-FFF2-40B4-BE49-F238E27FC236}">
                  <a16:creationId xmlns:a16="http://schemas.microsoft.com/office/drawing/2014/main" id="{1419A620-A4A0-0B4D-8C34-402D0B8B0816}"/>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4">
              <a:extLst>
                <a:ext uri="{FF2B5EF4-FFF2-40B4-BE49-F238E27FC236}">
                  <a16:creationId xmlns:a16="http://schemas.microsoft.com/office/drawing/2014/main" id="{385826C4-9E7A-164E-A76F-2F2CDB2A71BF}"/>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5">
              <a:extLst>
                <a:ext uri="{FF2B5EF4-FFF2-40B4-BE49-F238E27FC236}">
                  <a16:creationId xmlns:a16="http://schemas.microsoft.com/office/drawing/2014/main" id="{C2F44BF6-B77B-4048-89FD-77A3CC8765C4}"/>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6">
              <a:extLst>
                <a:ext uri="{FF2B5EF4-FFF2-40B4-BE49-F238E27FC236}">
                  <a16:creationId xmlns:a16="http://schemas.microsoft.com/office/drawing/2014/main" id="{A017ADC1-58BC-7B44-9DE1-64DC0E4335D0}"/>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7">
              <a:extLst>
                <a:ext uri="{FF2B5EF4-FFF2-40B4-BE49-F238E27FC236}">
                  <a16:creationId xmlns:a16="http://schemas.microsoft.com/office/drawing/2014/main" id="{A1896896-04DB-CC46-A096-2993B20E704B}"/>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3" name="object 8">
              <a:extLst>
                <a:ext uri="{FF2B5EF4-FFF2-40B4-BE49-F238E27FC236}">
                  <a16:creationId xmlns:a16="http://schemas.microsoft.com/office/drawing/2014/main" id="{41F49C84-DB3F-5B4B-9520-01877558BBCE}"/>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4" name="object 9">
              <a:extLst>
                <a:ext uri="{FF2B5EF4-FFF2-40B4-BE49-F238E27FC236}">
                  <a16:creationId xmlns:a16="http://schemas.microsoft.com/office/drawing/2014/main" id="{37DE68C3-35FD-914F-A854-457BDDFA82AB}"/>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2385341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rocess: 1-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43" name="Text Placeholder 2">
            <a:extLst>
              <a:ext uri="{FF2B5EF4-FFF2-40B4-BE49-F238E27FC236}">
                <a16:creationId xmlns:a16="http://schemas.microsoft.com/office/drawing/2014/main" id="{65FAE884-DB97-E34D-AC4F-FE3FB80973BF}"/>
              </a:ext>
            </a:extLst>
          </p:cNvPr>
          <p:cNvSpPr>
            <a:spLocks noGrp="1"/>
          </p:cNvSpPr>
          <p:nvPr>
            <p:ph type="body" sz="quarter" idx="64" hasCustomPrompt="1"/>
          </p:nvPr>
        </p:nvSpPr>
        <p:spPr>
          <a:xfrm>
            <a:off x="9124950" y="186196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04</a:t>
            </a:r>
          </a:p>
        </p:txBody>
      </p:sp>
      <p:sp>
        <p:nvSpPr>
          <p:cNvPr id="44" name="Text Placeholder 2">
            <a:extLst>
              <a:ext uri="{FF2B5EF4-FFF2-40B4-BE49-F238E27FC236}">
                <a16:creationId xmlns:a16="http://schemas.microsoft.com/office/drawing/2014/main" id="{C74C63D8-41CA-234B-A55B-60E8DC421FB8}"/>
              </a:ext>
            </a:extLst>
          </p:cNvPr>
          <p:cNvSpPr>
            <a:spLocks noGrp="1"/>
          </p:cNvSpPr>
          <p:nvPr>
            <p:ph type="body" sz="quarter" idx="65" hasCustomPrompt="1"/>
          </p:nvPr>
        </p:nvSpPr>
        <p:spPr>
          <a:xfrm>
            <a:off x="9124950" y="2414419"/>
            <a:ext cx="2686050" cy="1024585"/>
          </a:xfrm>
          <a:prstGeom prst="rect">
            <a:avLst/>
          </a:prstGeom>
        </p:spPr>
        <p:txBody>
          <a:bodyPr lIns="0" tIns="0" rIns="0" bIns="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5" name="Text Placeholder 2">
            <a:extLst>
              <a:ext uri="{FF2B5EF4-FFF2-40B4-BE49-F238E27FC236}">
                <a16:creationId xmlns:a16="http://schemas.microsoft.com/office/drawing/2014/main" id="{43F0BFBE-9F91-A24F-85B8-97E093C51F8A}"/>
              </a:ext>
            </a:extLst>
          </p:cNvPr>
          <p:cNvSpPr>
            <a:spLocks noGrp="1"/>
          </p:cNvSpPr>
          <p:nvPr>
            <p:ph type="body" sz="quarter" idx="54" hasCustomPrompt="1"/>
          </p:nvPr>
        </p:nvSpPr>
        <p:spPr>
          <a:xfrm>
            <a:off x="6223801" y="5701012"/>
            <a:ext cx="2672831"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03</a:t>
            </a:r>
            <a:endParaRPr lang="en-US" dirty="0"/>
          </a:p>
        </p:txBody>
      </p:sp>
      <p:sp>
        <p:nvSpPr>
          <p:cNvPr id="46" name="Text Placeholder 2">
            <a:extLst>
              <a:ext uri="{FF2B5EF4-FFF2-40B4-BE49-F238E27FC236}">
                <a16:creationId xmlns:a16="http://schemas.microsoft.com/office/drawing/2014/main" id="{CADBC939-9A68-4A44-A2E9-BEA55B57949A}"/>
              </a:ext>
            </a:extLst>
          </p:cNvPr>
          <p:cNvSpPr>
            <a:spLocks noGrp="1"/>
          </p:cNvSpPr>
          <p:nvPr>
            <p:ph type="body" sz="quarter" idx="46" hasCustomPrompt="1"/>
          </p:nvPr>
        </p:nvSpPr>
        <p:spPr>
          <a:xfrm>
            <a:off x="6210300" y="4394063"/>
            <a:ext cx="2686050"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7" name="Text Placeholder 2">
            <a:extLst>
              <a:ext uri="{FF2B5EF4-FFF2-40B4-BE49-F238E27FC236}">
                <a16:creationId xmlns:a16="http://schemas.microsoft.com/office/drawing/2014/main" id="{7249A931-FBE4-4D4C-B0E8-F69B9AECC4C9}"/>
              </a:ext>
            </a:extLst>
          </p:cNvPr>
          <p:cNvSpPr>
            <a:spLocks noGrp="1"/>
          </p:cNvSpPr>
          <p:nvPr>
            <p:ph type="body" sz="quarter" idx="66" hasCustomPrompt="1"/>
          </p:nvPr>
        </p:nvSpPr>
        <p:spPr>
          <a:xfrm>
            <a:off x="3295650" y="186196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02</a:t>
            </a:r>
            <a:endParaRPr lang="en-US" dirty="0"/>
          </a:p>
        </p:txBody>
      </p:sp>
      <p:sp>
        <p:nvSpPr>
          <p:cNvPr id="48" name="Text Placeholder 2">
            <a:extLst>
              <a:ext uri="{FF2B5EF4-FFF2-40B4-BE49-F238E27FC236}">
                <a16:creationId xmlns:a16="http://schemas.microsoft.com/office/drawing/2014/main" id="{712F8B78-DDE6-0E45-9B71-F132B200EE6F}"/>
              </a:ext>
            </a:extLst>
          </p:cNvPr>
          <p:cNvSpPr>
            <a:spLocks noGrp="1"/>
          </p:cNvSpPr>
          <p:nvPr>
            <p:ph type="body" sz="quarter" idx="67" hasCustomPrompt="1"/>
          </p:nvPr>
        </p:nvSpPr>
        <p:spPr>
          <a:xfrm>
            <a:off x="3295650" y="2414419"/>
            <a:ext cx="2686050" cy="1024585"/>
          </a:xfrm>
          <a:prstGeom prst="rect">
            <a:avLst/>
          </a:prstGeom>
        </p:spPr>
        <p:txBody>
          <a:bodyPr lIns="0" tIns="0" rIns="0" bIns="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9" name="Text Placeholder 2">
            <a:extLst>
              <a:ext uri="{FF2B5EF4-FFF2-40B4-BE49-F238E27FC236}">
                <a16:creationId xmlns:a16="http://schemas.microsoft.com/office/drawing/2014/main" id="{4C5BB549-0780-9942-A221-F369BD82FA83}"/>
              </a:ext>
            </a:extLst>
          </p:cNvPr>
          <p:cNvSpPr>
            <a:spLocks noGrp="1"/>
          </p:cNvSpPr>
          <p:nvPr>
            <p:ph type="body" sz="quarter" idx="68" hasCustomPrompt="1"/>
          </p:nvPr>
        </p:nvSpPr>
        <p:spPr>
          <a:xfrm>
            <a:off x="392946"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50" name="Text Placeholder 2">
            <a:extLst>
              <a:ext uri="{FF2B5EF4-FFF2-40B4-BE49-F238E27FC236}">
                <a16:creationId xmlns:a16="http://schemas.microsoft.com/office/drawing/2014/main" id="{ECDCBA5E-4802-194C-809B-D79F797158FA}"/>
              </a:ext>
            </a:extLst>
          </p:cNvPr>
          <p:cNvSpPr>
            <a:spLocks noGrp="1"/>
          </p:cNvSpPr>
          <p:nvPr>
            <p:ph type="body" sz="quarter" idx="69" hasCustomPrompt="1"/>
          </p:nvPr>
        </p:nvSpPr>
        <p:spPr>
          <a:xfrm>
            <a:off x="392946" y="4394063"/>
            <a:ext cx="2674104"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4" name="Straight Connector 53">
            <a:extLst>
              <a:ext uri="{FF2B5EF4-FFF2-40B4-BE49-F238E27FC236}">
                <a16:creationId xmlns:a16="http://schemas.microsoft.com/office/drawing/2014/main" id="{1160F2CE-81E9-CD45-90CA-7D513A27E985}"/>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7A2A5C1-215D-3D44-8C9E-AA73474791DD}"/>
              </a:ext>
            </a:extLst>
          </p:cNvPr>
          <p:cNvCxnSpPr>
            <a:cxnSpLocks/>
          </p:cNvCxnSpPr>
          <p:nvPr/>
        </p:nvCxnSpPr>
        <p:spPr>
          <a:xfrm>
            <a:off x="381000" y="3909059"/>
            <a:ext cx="11859305" cy="0"/>
          </a:xfrm>
          <a:prstGeom prst="line">
            <a:avLst/>
          </a:prstGeom>
          <a:ln w="38100">
            <a:solidFill>
              <a:schemeClr val="tx1"/>
            </a:solidFill>
            <a:tailEnd type="none"/>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63811CD1-240B-C04F-A910-0B51733298FE}"/>
              </a:ext>
            </a:extLst>
          </p:cNvPr>
          <p:cNvCxnSpPr>
            <a:cxnSpLocks/>
          </p:cNvCxnSpPr>
          <p:nvPr/>
        </p:nvCxnSpPr>
        <p:spPr>
          <a:xfrm>
            <a:off x="3297832" y="360045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8D29EA-2DF0-0345-8DFD-5764E945226E}"/>
              </a:ext>
            </a:extLst>
          </p:cNvPr>
          <p:cNvCxnSpPr>
            <a:cxnSpLocks/>
          </p:cNvCxnSpPr>
          <p:nvPr/>
        </p:nvCxnSpPr>
        <p:spPr>
          <a:xfrm>
            <a:off x="6210300" y="38997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9DB687E-7EFD-7147-A631-921E34CE9AF6}"/>
              </a:ext>
            </a:extLst>
          </p:cNvPr>
          <p:cNvCxnSpPr>
            <a:cxnSpLocks/>
          </p:cNvCxnSpPr>
          <p:nvPr/>
        </p:nvCxnSpPr>
        <p:spPr>
          <a:xfrm>
            <a:off x="9129303" y="360045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DF8A282-1B6F-4D4C-83FD-91B4553FA713}"/>
              </a:ext>
            </a:extLst>
          </p:cNvPr>
          <p:cNvCxnSpPr>
            <a:cxnSpLocks/>
          </p:cNvCxnSpPr>
          <p:nvPr/>
        </p:nvCxnSpPr>
        <p:spPr>
          <a:xfrm>
            <a:off x="393904" y="38862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5253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rocess: ...5-6-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96350" y="0"/>
            <a:ext cx="329565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49"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43" name="Text Placeholder 2">
            <a:extLst>
              <a:ext uri="{FF2B5EF4-FFF2-40B4-BE49-F238E27FC236}">
                <a16:creationId xmlns:a16="http://schemas.microsoft.com/office/drawing/2014/main" id="{5E2B35E7-BABA-8E4E-8323-E7F57C171122}"/>
              </a:ext>
            </a:extLst>
          </p:cNvPr>
          <p:cNvSpPr>
            <a:spLocks noGrp="1"/>
          </p:cNvSpPr>
          <p:nvPr>
            <p:ph type="body" sz="quarter" idx="68" hasCustomPrompt="1"/>
          </p:nvPr>
        </p:nvSpPr>
        <p:spPr>
          <a:xfrm>
            <a:off x="392947" y="5701012"/>
            <a:ext cx="2674103"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44" name="Text Placeholder 2">
            <a:extLst>
              <a:ext uri="{FF2B5EF4-FFF2-40B4-BE49-F238E27FC236}">
                <a16:creationId xmlns:a16="http://schemas.microsoft.com/office/drawing/2014/main" id="{7CE8C7AD-46C1-6044-BD8B-F8425AD82B52}"/>
              </a:ext>
            </a:extLst>
          </p:cNvPr>
          <p:cNvSpPr>
            <a:spLocks noGrp="1"/>
          </p:cNvSpPr>
          <p:nvPr>
            <p:ph type="body" sz="quarter" idx="69" hasCustomPrompt="1"/>
          </p:nvPr>
        </p:nvSpPr>
        <p:spPr>
          <a:xfrm>
            <a:off x="392947" y="4394063"/>
            <a:ext cx="2674103"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45" name="Text Placeholder 2">
            <a:extLst>
              <a:ext uri="{FF2B5EF4-FFF2-40B4-BE49-F238E27FC236}">
                <a16:creationId xmlns:a16="http://schemas.microsoft.com/office/drawing/2014/main" id="{B786AC7E-D643-EC4C-9F6D-47B4059569AF}"/>
              </a:ext>
            </a:extLst>
          </p:cNvPr>
          <p:cNvSpPr>
            <a:spLocks noGrp="1"/>
          </p:cNvSpPr>
          <p:nvPr>
            <p:ph type="body" sz="quarter" idx="66" hasCustomPrompt="1"/>
          </p:nvPr>
        </p:nvSpPr>
        <p:spPr>
          <a:xfrm>
            <a:off x="4280733" y="1861968"/>
            <a:ext cx="2672517"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06</a:t>
            </a:r>
          </a:p>
        </p:txBody>
      </p:sp>
      <p:sp>
        <p:nvSpPr>
          <p:cNvPr id="46" name="Text Placeholder 2">
            <a:extLst>
              <a:ext uri="{FF2B5EF4-FFF2-40B4-BE49-F238E27FC236}">
                <a16:creationId xmlns:a16="http://schemas.microsoft.com/office/drawing/2014/main" id="{D7249B7E-5FDC-EE40-9F41-9923AB629485}"/>
              </a:ext>
            </a:extLst>
          </p:cNvPr>
          <p:cNvSpPr>
            <a:spLocks noGrp="1"/>
          </p:cNvSpPr>
          <p:nvPr>
            <p:ph type="body" sz="quarter" idx="67" hasCustomPrompt="1"/>
          </p:nvPr>
        </p:nvSpPr>
        <p:spPr>
          <a:xfrm>
            <a:off x="4280733" y="2414419"/>
            <a:ext cx="2672517"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cxnSp>
        <p:nvCxnSpPr>
          <p:cNvPr id="47" name="Straight Connector 46">
            <a:extLst>
              <a:ext uri="{FF2B5EF4-FFF2-40B4-BE49-F238E27FC236}">
                <a16:creationId xmlns:a16="http://schemas.microsoft.com/office/drawing/2014/main" id="{25DF873D-0C15-AA46-BF43-7D15B4ECDA37}"/>
              </a:ext>
            </a:extLst>
          </p:cNvPr>
          <p:cNvCxnSpPr>
            <a:cxnSpLocks/>
          </p:cNvCxnSpPr>
          <p:nvPr/>
        </p:nvCxnSpPr>
        <p:spPr>
          <a:xfrm>
            <a:off x="666750"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07AA905-0F44-8449-A81C-5FF9BCB7497F}"/>
              </a:ext>
            </a:extLst>
          </p:cNvPr>
          <p:cNvCxnSpPr>
            <a:cxnSpLocks/>
          </p:cNvCxnSpPr>
          <p:nvPr/>
        </p:nvCxnSpPr>
        <p:spPr>
          <a:xfrm flipV="1">
            <a:off x="0" y="3909060"/>
            <a:ext cx="8868939" cy="5941"/>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5F76650-8A73-8F4D-9870-5A3CAB450FB5}"/>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3344C8-019C-1A45-86E9-E81360419BF9}"/>
              </a:ext>
            </a:extLst>
          </p:cNvPr>
          <p:cNvCxnSpPr>
            <a:cxnSpLocks/>
          </p:cNvCxnSpPr>
          <p:nvPr/>
        </p:nvCxnSpPr>
        <p:spPr>
          <a:xfrm>
            <a:off x="426720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2" name="Footer Placeholder 1">
            <a:extLst>
              <a:ext uri="{FF2B5EF4-FFF2-40B4-BE49-F238E27FC236}">
                <a16:creationId xmlns:a16="http://schemas.microsoft.com/office/drawing/2014/main" id="{9DC5F057-1E41-4140-8C92-2A55F0849B33}"/>
              </a:ext>
            </a:extLst>
          </p:cNvPr>
          <p:cNvSpPr>
            <a:spLocks noGrp="1"/>
          </p:cNvSpPr>
          <p:nvPr>
            <p:ph type="ftr" sz="quarter" idx="70"/>
          </p:nvPr>
        </p:nvSpPr>
        <p:spPr/>
        <p:txBody>
          <a:bodyPr/>
          <a:lstStyle/>
          <a:p>
            <a:endParaRPr lang="ru-RU" dirty="0"/>
          </a:p>
        </p:txBody>
      </p:sp>
      <p:sp>
        <p:nvSpPr>
          <p:cNvPr id="6" name="Slide Number Placeholder 5">
            <a:extLst>
              <a:ext uri="{FF2B5EF4-FFF2-40B4-BE49-F238E27FC236}">
                <a16:creationId xmlns:a16="http://schemas.microsoft.com/office/drawing/2014/main" id="{12927B76-0DE0-7D44-B849-93F7B9842A7B}"/>
              </a:ext>
            </a:extLst>
          </p:cNvPr>
          <p:cNvSpPr>
            <a:spLocks noGrp="1"/>
          </p:cNvSpPr>
          <p:nvPr>
            <p:ph type="sldNum" sz="quarter" idx="71"/>
          </p:nvPr>
        </p:nvSpPr>
        <p:spPr/>
        <p:txBody>
          <a:bodyPr/>
          <a:lstStyle/>
          <a:p>
            <a:fld id="{E200D83E-88D0-C440-9F2A-EBA669C92F70}" type="slidenum">
              <a:rPr lang="ru-RU" smtClean="0"/>
              <a:pPr/>
              <a:t>‹#›</a:t>
            </a:fld>
            <a:endParaRPr lang="ru-RU"/>
          </a:p>
        </p:txBody>
      </p:sp>
      <p:grpSp>
        <p:nvGrpSpPr>
          <p:cNvPr id="15" name="Group 14">
            <a:extLst>
              <a:ext uri="{FF2B5EF4-FFF2-40B4-BE49-F238E27FC236}">
                <a16:creationId xmlns:a16="http://schemas.microsoft.com/office/drawing/2014/main" id="{6E2BA26D-E933-8249-A2BA-41AF376A6931}"/>
              </a:ext>
            </a:extLst>
          </p:cNvPr>
          <p:cNvGrpSpPr/>
          <p:nvPr/>
        </p:nvGrpSpPr>
        <p:grpSpPr>
          <a:xfrm>
            <a:off x="10839450" y="6410620"/>
            <a:ext cx="971550" cy="161630"/>
            <a:chOff x="14294536" y="8436933"/>
            <a:chExt cx="1501942" cy="249867"/>
          </a:xfrm>
          <a:solidFill>
            <a:schemeClr val="bg1"/>
          </a:solidFill>
        </p:grpSpPr>
        <p:sp>
          <p:nvSpPr>
            <p:cNvPr id="16" name="object 2">
              <a:extLst>
                <a:ext uri="{FF2B5EF4-FFF2-40B4-BE49-F238E27FC236}">
                  <a16:creationId xmlns:a16="http://schemas.microsoft.com/office/drawing/2014/main" id="{F222BEB9-10A9-5E48-ADBF-2E8EF8AE6C9D}"/>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7" name="object 3">
              <a:extLst>
                <a:ext uri="{FF2B5EF4-FFF2-40B4-BE49-F238E27FC236}">
                  <a16:creationId xmlns:a16="http://schemas.microsoft.com/office/drawing/2014/main" id="{837221E9-C54C-4641-9B34-B6A202C6B69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8" name="object 4">
              <a:extLst>
                <a:ext uri="{FF2B5EF4-FFF2-40B4-BE49-F238E27FC236}">
                  <a16:creationId xmlns:a16="http://schemas.microsoft.com/office/drawing/2014/main" id="{A7DAED35-27EB-F64B-A081-8E755C913C5D}"/>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9" name="object 5">
              <a:extLst>
                <a:ext uri="{FF2B5EF4-FFF2-40B4-BE49-F238E27FC236}">
                  <a16:creationId xmlns:a16="http://schemas.microsoft.com/office/drawing/2014/main" id="{3047364E-76CC-EB4C-9AB4-00C7912602BE}"/>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6">
              <a:extLst>
                <a:ext uri="{FF2B5EF4-FFF2-40B4-BE49-F238E27FC236}">
                  <a16:creationId xmlns:a16="http://schemas.microsoft.com/office/drawing/2014/main" id="{D3D9B6D1-7E20-FE46-80E9-988CD6473027}"/>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7">
              <a:extLst>
                <a:ext uri="{FF2B5EF4-FFF2-40B4-BE49-F238E27FC236}">
                  <a16:creationId xmlns:a16="http://schemas.microsoft.com/office/drawing/2014/main" id="{32E604B3-EE55-C845-87A6-9337FA813BA8}"/>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2" name="object 8">
              <a:extLst>
                <a:ext uri="{FF2B5EF4-FFF2-40B4-BE49-F238E27FC236}">
                  <a16:creationId xmlns:a16="http://schemas.microsoft.com/office/drawing/2014/main" id="{1D5A7DB0-7BBF-FE49-9B72-257E2CDFEF41}"/>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9">
              <a:extLst>
                <a:ext uri="{FF2B5EF4-FFF2-40B4-BE49-F238E27FC236}">
                  <a16:creationId xmlns:a16="http://schemas.microsoft.com/office/drawing/2014/main" id="{10CF88CF-0CCB-474E-8D92-B9DA84A9BCEC}"/>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9140841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rocess: ...5-7-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95937" y="0"/>
            <a:ext cx="3296063"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0" y="1657350"/>
            <a:ext cx="2673088"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24" name="Text Placeholder 2">
            <a:extLst>
              <a:ext uri="{FF2B5EF4-FFF2-40B4-BE49-F238E27FC236}">
                <a16:creationId xmlns:a16="http://schemas.microsoft.com/office/drawing/2014/main" id="{1BD0605B-B123-B442-AE07-41F200DD6EB2}"/>
              </a:ext>
            </a:extLst>
          </p:cNvPr>
          <p:cNvSpPr>
            <a:spLocks noGrp="1"/>
          </p:cNvSpPr>
          <p:nvPr>
            <p:ph type="body" sz="quarter" idx="54" hasCustomPrompt="1"/>
          </p:nvPr>
        </p:nvSpPr>
        <p:spPr>
          <a:xfrm>
            <a:off x="6210301"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07</a:t>
            </a:r>
          </a:p>
        </p:txBody>
      </p:sp>
      <p:sp>
        <p:nvSpPr>
          <p:cNvPr id="25" name="Text Placeholder 2">
            <a:extLst>
              <a:ext uri="{FF2B5EF4-FFF2-40B4-BE49-F238E27FC236}">
                <a16:creationId xmlns:a16="http://schemas.microsoft.com/office/drawing/2014/main" id="{3E3719F9-21FE-EA47-B799-A22D03549EC1}"/>
              </a:ext>
            </a:extLst>
          </p:cNvPr>
          <p:cNvSpPr>
            <a:spLocks noGrp="1"/>
          </p:cNvSpPr>
          <p:nvPr>
            <p:ph type="body" sz="quarter" idx="46" hasCustomPrompt="1"/>
          </p:nvPr>
        </p:nvSpPr>
        <p:spPr>
          <a:xfrm>
            <a:off x="6210301" y="4394063"/>
            <a:ext cx="2686050"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26" name="Text Placeholder 2">
            <a:extLst>
              <a:ext uri="{FF2B5EF4-FFF2-40B4-BE49-F238E27FC236}">
                <a16:creationId xmlns:a16="http://schemas.microsoft.com/office/drawing/2014/main" id="{2507D5AF-05B7-AC4C-96F4-56CE5241FF4B}"/>
              </a:ext>
            </a:extLst>
          </p:cNvPr>
          <p:cNvSpPr>
            <a:spLocks noGrp="1"/>
          </p:cNvSpPr>
          <p:nvPr>
            <p:ph type="body" sz="quarter" idx="66" hasCustomPrompt="1"/>
          </p:nvPr>
        </p:nvSpPr>
        <p:spPr>
          <a:xfrm>
            <a:off x="3329425" y="1861968"/>
            <a:ext cx="2652275"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06</a:t>
            </a:r>
          </a:p>
        </p:txBody>
      </p:sp>
      <p:sp>
        <p:nvSpPr>
          <p:cNvPr id="27" name="Text Placeholder 2">
            <a:extLst>
              <a:ext uri="{FF2B5EF4-FFF2-40B4-BE49-F238E27FC236}">
                <a16:creationId xmlns:a16="http://schemas.microsoft.com/office/drawing/2014/main" id="{0150F216-2855-1146-9C8B-4C4E649010E8}"/>
              </a:ext>
            </a:extLst>
          </p:cNvPr>
          <p:cNvSpPr>
            <a:spLocks noGrp="1"/>
          </p:cNvSpPr>
          <p:nvPr>
            <p:ph type="body" sz="quarter" idx="67" hasCustomPrompt="1"/>
          </p:nvPr>
        </p:nvSpPr>
        <p:spPr>
          <a:xfrm>
            <a:off x="3329425" y="2414419"/>
            <a:ext cx="2652275"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39" name="Text Placeholder 2">
            <a:extLst>
              <a:ext uri="{FF2B5EF4-FFF2-40B4-BE49-F238E27FC236}">
                <a16:creationId xmlns:a16="http://schemas.microsoft.com/office/drawing/2014/main" id="{2731D0BF-B741-7649-93F9-53C0A88D9905}"/>
              </a:ext>
            </a:extLst>
          </p:cNvPr>
          <p:cNvSpPr>
            <a:spLocks noGrp="1"/>
          </p:cNvSpPr>
          <p:nvPr>
            <p:ph type="body" sz="quarter" idx="68" hasCustomPrompt="1"/>
          </p:nvPr>
        </p:nvSpPr>
        <p:spPr>
          <a:xfrm>
            <a:off x="392947"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40" name="Text Placeholder 2">
            <a:extLst>
              <a:ext uri="{FF2B5EF4-FFF2-40B4-BE49-F238E27FC236}">
                <a16:creationId xmlns:a16="http://schemas.microsoft.com/office/drawing/2014/main" id="{5F29137F-58E7-C24B-827E-B9106E00CE58}"/>
              </a:ext>
            </a:extLst>
          </p:cNvPr>
          <p:cNvSpPr>
            <a:spLocks noGrp="1"/>
          </p:cNvSpPr>
          <p:nvPr>
            <p:ph type="body" sz="quarter" idx="69" hasCustomPrompt="1"/>
          </p:nvPr>
        </p:nvSpPr>
        <p:spPr>
          <a:xfrm>
            <a:off x="392947" y="4394063"/>
            <a:ext cx="2674104"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cxnSp>
        <p:nvCxnSpPr>
          <p:cNvPr id="41" name="Straight Connector 40">
            <a:extLst>
              <a:ext uri="{FF2B5EF4-FFF2-40B4-BE49-F238E27FC236}">
                <a16:creationId xmlns:a16="http://schemas.microsoft.com/office/drawing/2014/main" id="{CCAA8D11-1101-7447-B95A-A5F44862A5AA}"/>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7EDCDE3-1830-0C42-85ED-597C951AD761}"/>
              </a:ext>
            </a:extLst>
          </p:cNvPr>
          <p:cNvCxnSpPr>
            <a:cxnSpLocks/>
          </p:cNvCxnSpPr>
          <p:nvPr/>
        </p:nvCxnSpPr>
        <p:spPr>
          <a:xfrm>
            <a:off x="0" y="3909059"/>
            <a:ext cx="8896350"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650A181-4C87-5F4F-B87B-094C8B489E7C}"/>
              </a:ext>
            </a:extLst>
          </p:cNvPr>
          <p:cNvCxnSpPr>
            <a:cxnSpLocks/>
          </p:cNvCxnSpPr>
          <p:nvPr/>
        </p:nvCxnSpPr>
        <p:spPr>
          <a:xfrm>
            <a:off x="329565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C59D7BB-A8D4-A847-9CE7-83FDB8EF160D}"/>
              </a:ext>
            </a:extLst>
          </p:cNvPr>
          <p:cNvCxnSpPr>
            <a:cxnSpLocks/>
          </p:cNvCxnSpPr>
          <p:nvPr/>
        </p:nvCxnSpPr>
        <p:spPr>
          <a:xfrm>
            <a:off x="6224178" y="39285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7D67690-A3A8-D246-AA57-431674371CAC}"/>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grpSp>
        <p:nvGrpSpPr>
          <p:cNvPr id="18" name="Group 17">
            <a:extLst>
              <a:ext uri="{FF2B5EF4-FFF2-40B4-BE49-F238E27FC236}">
                <a16:creationId xmlns:a16="http://schemas.microsoft.com/office/drawing/2014/main" id="{6D9D022C-FDC0-8E4C-90C8-77D87325AF41}"/>
              </a:ext>
            </a:extLst>
          </p:cNvPr>
          <p:cNvGrpSpPr/>
          <p:nvPr/>
        </p:nvGrpSpPr>
        <p:grpSpPr>
          <a:xfrm>
            <a:off x="10839450" y="6410620"/>
            <a:ext cx="971550" cy="161630"/>
            <a:chOff x="14294536" y="8436933"/>
            <a:chExt cx="1501942" cy="249867"/>
          </a:xfrm>
          <a:solidFill>
            <a:schemeClr val="bg1"/>
          </a:solidFill>
        </p:grpSpPr>
        <p:sp>
          <p:nvSpPr>
            <p:cNvPr id="19" name="object 2">
              <a:extLst>
                <a:ext uri="{FF2B5EF4-FFF2-40B4-BE49-F238E27FC236}">
                  <a16:creationId xmlns:a16="http://schemas.microsoft.com/office/drawing/2014/main" id="{F96446F3-B1E1-7E40-9CCE-8E0AD34F3B47}"/>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3">
              <a:extLst>
                <a:ext uri="{FF2B5EF4-FFF2-40B4-BE49-F238E27FC236}">
                  <a16:creationId xmlns:a16="http://schemas.microsoft.com/office/drawing/2014/main" id="{F35E4E3D-E138-604C-BCD4-FA5706DC9744}"/>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4">
              <a:extLst>
                <a:ext uri="{FF2B5EF4-FFF2-40B4-BE49-F238E27FC236}">
                  <a16:creationId xmlns:a16="http://schemas.microsoft.com/office/drawing/2014/main" id="{6D8B5D6C-E48E-A843-AE13-133EAA7308B2}"/>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2" name="object 5">
              <a:extLst>
                <a:ext uri="{FF2B5EF4-FFF2-40B4-BE49-F238E27FC236}">
                  <a16:creationId xmlns:a16="http://schemas.microsoft.com/office/drawing/2014/main" id="{3608CE0B-5E4B-9440-A7C5-049289CB9309}"/>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6">
              <a:extLst>
                <a:ext uri="{FF2B5EF4-FFF2-40B4-BE49-F238E27FC236}">
                  <a16:creationId xmlns:a16="http://schemas.microsoft.com/office/drawing/2014/main" id="{C117467A-47C8-F24C-9795-9FB7CDCC485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7">
              <a:extLst>
                <a:ext uri="{FF2B5EF4-FFF2-40B4-BE49-F238E27FC236}">
                  <a16:creationId xmlns:a16="http://schemas.microsoft.com/office/drawing/2014/main" id="{B71EF221-86CE-5741-B6EE-6E7336076460}"/>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1" name="object 8">
              <a:extLst>
                <a:ext uri="{FF2B5EF4-FFF2-40B4-BE49-F238E27FC236}">
                  <a16:creationId xmlns:a16="http://schemas.microsoft.com/office/drawing/2014/main" id="{6AC301CC-3539-EA46-A8A1-24A34042DF11}"/>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9">
              <a:extLst>
                <a:ext uri="{FF2B5EF4-FFF2-40B4-BE49-F238E27FC236}">
                  <a16:creationId xmlns:a16="http://schemas.microsoft.com/office/drawing/2014/main" id="{B583ADDF-F97D-A643-AD0E-FF955BFBBBC2}"/>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735985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rocess: ...5-8-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86393" y="0"/>
            <a:ext cx="3305607"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49"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43" name="Text Placeholder 2">
            <a:extLst>
              <a:ext uri="{FF2B5EF4-FFF2-40B4-BE49-F238E27FC236}">
                <a16:creationId xmlns:a16="http://schemas.microsoft.com/office/drawing/2014/main" id="{734177C3-A87D-674C-8C5B-6DFE235A8A1A}"/>
              </a:ext>
            </a:extLst>
          </p:cNvPr>
          <p:cNvSpPr>
            <a:spLocks noGrp="1"/>
          </p:cNvSpPr>
          <p:nvPr>
            <p:ph type="body" sz="quarter" idx="54" hasCustomPrompt="1"/>
          </p:nvPr>
        </p:nvSpPr>
        <p:spPr>
          <a:xfrm>
            <a:off x="4267201"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07</a:t>
            </a:r>
          </a:p>
        </p:txBody>
      </p:sp>
      <p:sp>
        <p:nvSpPr>
          <p:cNvPr id="44" name="Text Placeholder 2">
            <a:extLst>
              <a:ext uri="{FF2B5EF4-FFF2-40B4-BE49-F238E27FC236}">
                <a16:creationId xmlns:a16="http://schemas.microsoft.com/office/drawing/2014/main" id="{45079488-998F-A142-8245-979B0AB3EE4C}"/>
              </a:ext>
            </a:extLst>
          </p:cNvPr>
          <p:cNvSpPr>
            <a:spLocks noGrp="1"/>
          </p:cNvSpPr>
          <p:nvPr>
            <p:ph type="body" sz="quarter" idx="64" hasCustomPrompt="1"/>
          </p:nvPr>
        </p:nvSpPr>
        <p:spPr>
          <a:xfrm>
            <a:off x="6210301" y="186196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08</a:t>
            </a:r>
          </a:p>
        </p:txBody>
      </p:sp>
      <p:sp>
        <p:nvSpPr>
          <p:cNvPr id="45" name="Text Placeholder 2">
            <a:extLst>
              <a:ext uri="{FF2B5EF4-FFF2-40B4-BE49-F238E27FC236}">
                <a16:creationId xmlns:a16="http://schemas.microsoft.com/office/drawing/2014/main" id="{BFE507EF-EF02-B24E-9EC9-D2CDFFDF3F09}"/>
              </a:ext>
            </a:extLst>
          </p:cNvPr>
          <p:cNvSpPr>
            <a:spLocks noGrp="1"/>
          </p:cNvSpPr>
          <p:nvPr>
            <p:ph type="body" sz="quarter" idx="65" hasCustomPrompt="1"/>
          </p:nvPr>
        </p:nvSpPr>
        <p:spPr>
          <a:xfrm>
            <a:off x="6210301" y="2414419"/>
            <a:ext cx="2686050"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6" name="Text Placeholder 2">
            <a:extLst>
              <a:ext uri="{FF2B5EF4-FFF2-40B4-BE49-F238E27FC236}">
                <a16:creationId xmlns:a16="http://schemas.microsoft.com/office/drawing/2014/main" id="{BA6C8F34-E1B3-4944-B431-0551B0FCE2BF}"/>
              </a:ext>
            </a:extLst>
          </p:cNvPr>
          <p:cNvSpPr>
            <a:spLocks noGrp="1"/>
          </p:cNvSpPr>
          <p:nvPr>
            <p:ph type="body" sz="quarter" idx="46" hasCustomPrompt="1"/>
          </p:nvPr>
        </p:nvSpPr>
        <p:spPr>
          <a:xfrm>
            <a:off x="4267201" y="4394063"/>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7" name="Text Placeholder 2">
            <a:extLst>
              <a:ext uri="{FF2B5EF4-FFF2-40B4-BE49-F238E27FC236}">
                <a16:creationId xmlns:a16="http://schemas.microsoft.com/office/drawing/2014/main" id="{57C0DA57-55E9-A14E-AC9C-D7A0A4510A67}"/>
              </a:ext>
            </a:extLst>
          </p:cNvPr>
          <p:cNvSpPr>
            <a:spLocks noGrp="1"/>
          </p:cNvSpPr>
          <p:nvPr>
            <p:ph type="body" sz="quarter" idx="66" hasCustomPrompt="1"/>
          </p:nvPr>
        </p:nvSpPr>
        <p:spPr>
          <a:xfrm>
            <a:off x="2324100" y="1861968"/>
            <a:ext cx="2686051"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06</a:t>
            </a:r>
          </a:p>
        </p:txBody>
      </p:sp>
      <p:sp>
        <p:nvSpPr>
          <p:cNvPr id="48" name="Text Placeholder 2">
            <a:extLst>
              <a:ext uri="{FF2B5EF4-FFF2-40B4-BE49-F238E27FC236}">
                <a16:creationId xmlns:a16="http://schemas.microsoft.com/office/drawing/2014/main" id="{F1335D71-6E42-9842-A25F-8CFCC5DF00A4}"/>
              </a:ext>
            </a:extLst>
          </p:cNvPr>
          <p:cNvSpPr>
            <a:spLocks noGrp="1"/>
          </p:cNvSpPr>
          <p:nvPr>
            <p:ph type="body" sz="quarter" idx="67" hasCustomPrompt="1"/>
          </p:nvPr>
        </p:nvSpPr>
        <p:spPr>
          <a:xfrm>
            <a:off x="2324100" y="2414419"/>
            <a:ext cx="2686051"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49" name="Straight Connector 48">
            <a:extLst>
              <a:ext uri="{FF2B5EF4-FFF2-40B4-BE49-F238E27FC236}">
                <a16:creationId xmlns:a16="http://schemas.microsoft.com/office/drawing/2014/main" id="{FEEA7E52-EEAE-9E41-A4B9-0B0A4CC9B090}"/>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0" name="Text Placeholder 2">
            <a:extLst>
              <a:ext uri="{FF2B5EF4-FFF2-40B4-BE49-F238E27FC236}">
                <a16:creationId xmlns:a16="http://schemas.microsoft.com/office/drawing/2014/main" id="{3EC85CD7-A3F8-7040-98B8-DA2413FCCBA6}"/>
              </a:ext>
            </a:extLst>
          </p:cNvPr>
          <p:cNvSpPr>
            <a:spLocks noGrp="1"/>
          </p:cNvSpPr>
          <p:nvPr>
            <p:ph type="body" sz="quarter" idx="68" hasCustomPrompt="1"/>
          </p:nvPr>
        </p:nvSpPr>
        <p:spPr>
          <a:xfrm>
            <a:off x="392947"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54" name="Text Placeholder 2">
            <a:extLst>
              <a:ext uri="{FF2B5EF4-FFF2-40B4-BE49-F238E27FC236}">
                <a16:creationId xmlns:a16="http://schemas.microsoft.com/office/drawing/2014/main" id="{A69E1C81-E66F-8845-9A42-2A7493EF3872}"/>
              </a:ext>
            </a:extLst>
          </p:cNvPr>
          <p:cNvSpPr>
            <a:spLocks noGrp="1"/>
          </p:cNvSpPr>
          <p:nvPr>
            <p:ph type="body" sz="quarter" idx="69" hasCustomPrompt="1"/>
          </p:nvPr>
        </p:nvSpPr>
        <p:spPr>
          <a:xfrm>
            <a:off x="392947" y="4394063"/>
            <a:ext cx="2674104"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5" name="Straight Connector 54">
            <a:extLst>
              <a:ext uri="{FF2B5EF4-FFF2-40B4-BE49-F238E27FC236}">
                <a16:creationId xmlns:a16="http://schemas.microsoft.com/office/drawing/2014/main" id="{26D69A9B-5BBF-8D4A-BCE2-351AECC2D3E2}"/>
              </a:ext>
            </a:extLst>
          </p:cNvPr>
          <p:cNvCxnSpPr>
            <a:cxnSpLocks/>
          </p:cNvCxnSpPr>
          <p:nvPr/>
        </p:nvCxnSpPr>
        <p:spPr>
          <a:xfrm>
            <a:off x="0" y="3909059"/>
            <a:ext cx="8886393"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8B44BE1-481A-4D45-AC00-9060912C26F3}"/>
              </a:ext>
            </a:extLst>
          </p:cNvPr>
          <p:cNvCxnSpPr>
            <a:cxnSpLocks/>
          </p:cNvCxnSpPr>
          <p:nvPr/>
        </p:nvCxnSpPr>
        <p:spPr>
          <a:xfrm>
            <a:off x="232410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71F2C0F-679F-BA4E-A705-D66053142BF5}"/>
              </a:ext>
            </a:extLst>
          </p:cNvPr>
          <p:cNvCxnSpPr>
            <a:cxnSpLocks/>
          </p:cNvCxnSpPr>
          <p:nvPr/>
        </p:nvCxnSpPr>
        <p:spPr>
          <a:xfrm>
            <a:off x="4271534" y="39285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B459D9-6458-2743-908E-896F2ACF0CBF}"/>
              </a:ext>
            </a:extLst>
          </p:cNvPr>
          <p:cNvCxnSpPr>
            <a:cxnSpLocks/>
          </p:cNvCxnSpPr>
          <p:nvPr/>
        </p:nvCxnSpPr>
        <p:spPr>
          <a:xfrm>
            <a:off x="6224178" y="35694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9721FDA-8214-FE46-A0F7-8A60218A92F2}"/>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DEA5A9D-F3BC-294B-911E-50E538EB7F39}"/>
              </a:ext>
            </a:extLst>
          </p:cNvPr>
          <p:cNvGrpSpPr/>
          <p:nvPr/>
        </p:nvGrpSpPr>
        <p:grpSpPr>
          <a:xfrm>
            <a:off x="10839450" y="6410620"/>
            <a:ext cx="971550" cy="161630"/>
            <a:chOff x="14294536" y="8436933"/>
            <a:chExt cx="1501942" cy="249867"/>
          </a:xfrm>
          <a:solidFill>
            <a:schemeClr val="bg1"/>
          </a:solidFill>
        </p:grpSpPr>
        <p:sp>
          <p:nvSpPr>
            <p:cNvPr id="22" name="object 2">
              <a:extLst>
                <a:ext uri="{FF2B5EF4-FFF2-40B4-BE49-F238E27FC236}">
                  <a16:creationId xmlns:a16="http://schemas.microsoft.com/office/drawing/2014/main" id="{3908B8D9-EC36-A845-ADA8-F962BC0B106A}"/>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3">
              <a:extLst>
                <a:ext uri="{FF2B5EF4-FFF2-40B4-BE49-F238E27FC236}">
                  <a16:creationId xmlns:a16="http://schemas.microsoft.com/office/drawing/2014/main" id="{412A089F-849F-D04C-AAB6-D621EDC8C89A}"/>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4" name="object 4">
              <a:extLst>
                <a:ext uri="{FF2B5EF4-FFF2-40B4-BE49-F238E27FC236}">
                  <a16:creationId xmlns:a16="http://schemas.microsoft.com/office/drawing/2014/main" id="{1FC70B94-06FD-0043-94E9-DA76B7829A4E}"/>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5">
              <a:extLst>
                <a:ext uri="{FF2B5EF4-FFF2-40B4-BE49-F238E27FC236}">
                  <a16:creationId xmlns:a16="http://schemas.microsoft.com/office/drawing/2014/main" id="{C1D0347D-1B2D-CE48-9A26-C0EF505EEDD8}"/>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6">
              <a:extLst>
                <a:ext uri="{FF2B5EF4-FFF2-40B4-BE49-F238E27FC236}">
                  <a16:creationId xmlns:a16="http://schemas.microsoft.com/office/drawing/2014/main" id="{89E2D365-80E8-6D47-BD9A-B26591EB9E01}"/>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7">
              <a:extLst>
                <a:ext uri="{FF2B5EF4-FFF2-40B4-BE49-F238E27FC236}">
                  <a16:creationId xmlns:a16="http://schemas.microsoft.com/office/drawing/2014/main" id="{6D64C538-31D6-E344-AA25-C508DFEB79E3}"/>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0" name="object 8">
              <a:extLst>
                <a:ext uri="{FF2B5EF4-FFF2-40B4-BE49-F238E27FC236}">
                  <a16:creationId xmlns:a16="http://schemas.microsoft.com/office/drawing/2014/main" id="{66EFD015-0B45-5943-9325-F25E4852ACFD}"/>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9">
              <a:extLst>
                <a:ext uri="{FF2B5EF4-FFF2-40B4-BE49-F238E27FC236}">
                  <a16:creationId xmlns:a16="http://schemas.microsoft.com/office/drawing/2014/main" id="{429958E8-D09F-264E-9748-E17A096E9D6F}"/>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558571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rocess: ...5-9-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85742" y="0"/>
            <a:ext cx="3306258"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50"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39" name="Text Placeholder 2">
            <a:extLst>
              <a:ext uri="{FF2B5EF4-FFF2-40B4-BE49-F238E27FC236}">
                <a16:creationId xmlns:a16="http://schemas.microsoft.com/office/drawing/2014/main" id="{FB2356F9-A5C1-844E-A910-F3F388EFB66C}"/>
              </a:ext>
            </a:extLst>
          </p:cNvPr>
          <p:cNvSpPr>
            <a:spLocks noGrp="1"/>
          </p:cNvSpPr>
          <p:nvPr>
            <p:ph type="body" sz="quarter" idx="54" hasCustomPrompt="1"/>
          </p:nvPr>
        </p:nvSpPr>
        <p:spPr>
          <a:xfrm>
            <a:off x="3295650"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07</a:t>
            </a:r>
          </a:p>
        </p:txBody>
      </p:sp>
      <p:sp>
        <p:nvSpPr>
          <p:cNvPr id="40" name="Text Placeholder 2">
            <a:extLst>
              <a:ext uri="{FF2B5EF4-FFF2-40B4-BE49-F238E27FC236}">
                <a16:creationId xmlns:a16="http://schemas.microsoft.com/office/drawing/2014/main" id="{EE1B2B59-8AD8-C543-887F-30AB3839C789}"/>
              </a:ext>
            </a:extLst>
          </p:cNvPr>
          <p:cNvSpPr>
            <a:spLocks noGrp="1"/>
          </p:cNvSpPr>
          <p:nvPr>
            <p:ph type="body" sz="quarter" idx="64" hasCustomPrompt="1"/>
          </p:nvPr>
        </p:nvSpPr>
        <p:spPr>
          <a:xfrm>
            <a:off x="4829854" y="1861968"/>
            <a:ext cx="2523446"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08</a:t>
            </a:r>
          </a:p>
        </p:txBody>
      </p:sp>
      <p:sp>
        <p:nvSpPr>
          <p:cNvPr id="41" name="Text Placeholder 2">
            <a:extLst>
              <a:ext uri="{FF2B5EF4-FFF2-40B4-BE49-F238E27FC236}">
                <a16:creationId xmlns:a16="http://schemas.microsoft.com/office/drawing/2014/main" id="{0AEBBD23-A76F-C748-B829-303846C0DC02}"/>
              </a:ext>
            </a:extLst>
          </p:cNvPr>
          <p:cNvSpPr>
            <a:spLocks noGrp="1"/>
          </p:cNvSpPr>
          <p:nvPr>
            <p:ph type="body" sz="quarter" idx="65" hasCustomPrompt="1"/>
          </p:nvPr>
        </p:nvSpPr>
        <p:spPr>
          <a:xfrm>
            <a:off x="4829854" y="2414419"/>
            <a:ext cx="2523446"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2" name="Text Placeholder 2">
            <a:extLst>
              <a:ext uri="{FF2B5EF4-FFF2-40B4-BE49-F238E27FC236}">
                <a16:creationId xmlns:a16="http://schemas.microsoft.com/office/drawing/2014/main" id="{B6E4C71E-0107-F546-9407-A2D7A662D88B}"/>
              </a:ext>
            </a:extLst>
          </p:cNvPr>
          <p:cNvSpPr>
            <a:spLocks noGrp="1"/>
          </p:cNvSpPr>
          <p:nvPr>
            <p:ph type="body" sz="quarter" idx="46" hasCustomPrompt="1"/>
          </p:nvPr>
        </p:nvSpPr>
        <p:spPr>
          <a:xfrm>
            <a:off x="3295650" y="4394063"/>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51" name="Text Placeholder 2">
            <a:extLst>
              <a:ext uri="{FF2B5EF4-FFF2-40B4-BE49-F238E27FC236}">
                <a16:creationId xmlns:a16="http://schemas.microsoft.com/office/drawing/2014/main" id="{0E5A57CE-40BF-5547-ABFF-3C1D9300F51E}"/>
              </a:ext>
            </a:extLst>
          </p:cNvPr>
          <p:cNvSpPr>
            <a:spLocks noGrp="1"/>
          </p:cNvSpPr>
          <p:nvPr>
            <p:ph type="body" sz="quarter" idx="66" hasCustomPrompt="1"/>
          </p:nvPr>
        </p:nvSpPr>
        <p:spPr>
          <a:xfrm>
            <a:off x="1858054" y="1861968"/>
            <a:ext cx="2580596"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06</a:t>
            </a:r>
          </a:p>
        </p:txBody>
      </p:sp>
      <p:sp>
        <p:nvSpPr>
          <p:cNvPr id="52" name="Text Placeholder 2">
            <a:extLst>
              <a:ext uri="{FF2B5EF4-FFF2-40B4-BE49-F238E27FC236}">
                <a16:creationId xmlns:a16="http://schemas.microsoft.com/office/drawing/2014/main" id="{5E9C1C8A-1310-F64D-8592-E360AE0E5CAB}"/>
              </a:ext>
            </a:extLst>
          </p:cNvPr>
          <p:cNvSpPr>
            <a:spLocks noGrp="1"/>
          </p:cNvSpPr>
          <p:nvPr>
            <p:ph type="body" sz="quarter" idx="67" hasCustomPrompt="1"/>
          </p:nvPr>
        </p:nvSpPr>
        <p:spPr>
          <a:xfrm>
            <a:off x="1858054" y="2414419"/>
            <a:ext cx="2580596"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3" name="Straight Connector 52">
            <a:extLst>
              <a:ext uri="{FF2B5EF4-FFF2-40B4-BE49-F238E27FC236}">
                <a16:creationId xmlns:a16="http://schemas.microsoft.com/office/drawing/2014/main" id="{6021F5E1-8C6B-AC49-B1EB-8A63F29710FE}"/>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60" name="Text Placeholder 2">
            <a:extLst>
              <a:ext uri="{FF2B5EF4-FFF2-40B4-BE49-F238E27FC236}">
                <a16:creationId xmlns:a16="http://schemas.microsoft.com/office/drawing/2014/main" id="{C661DBF2-5CE0-3147-8DC2-D67F4461CF61}"/>
              </a:ext>
            </a:extLst>
          </p:cNvPr>
          <p:cNvSpPr>
            <a:spLocks noGrp="1"/>
          </p:cNvSpPr>
          <p:nvPr>
            <p:ph type="body" sz="quarter" idx="68" hasCustomPrompt="1"/>
          </p:nvPr>
        </p:nvSpPr>
        <p:spPr>
          <a:xfrm>
            <a:off x="392947" y="5701012"/>
            <a:ext cx="2674103"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61" name="Text Placeholder 2">
            <a:extLst>
              <a:ext uri="{FF2B5EF4-FFF2-40B4-BE49-F238E27FC236}">
                <a16:creationId xmlns:a16="http://schemas.microsoft.com/office/drawing/2014/main" id="{7F2174BA-4DF0-4C4D-B8CF-F0CCE2448731}"/>
              </a:ext>
            </a:extLst>
          </p:cNvPr>
          <p:cNvSpPr>
            <a:spLocks noGrp="1"/>
          </p:cNvSpPr>
          <p:nvPr>
            <p:ph type="body" sz="quarter" idx="69" hasCustomPrompt="1"/>
          </p:nvPr>
        </p:nvSpPr>
        <p:spPr>
          <a:xfrm>
            <a:off x="392947" y="4394063"/>
            <a:ext cx="2674103"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62" name="Straight Connector 61">
            <a:extLst>
              <a:ext uri="{FF2B5EF4-FFF2-40B4-BE49-F238E27FC236}">
                <a16:creationId xmlns:a16="http://schemas.microsoft.com/office/drawing/2014/main" id="{3653A343-D9CE-9E40-8D1D-29CCB1CE5807}"/>
              </a:ext>
            </a:extLst>
          </p:cNvPr>
          <p:cNvCxnSpPr>
            <a:cxnSpLocks/>
          </p:cNvCxnSpPr>
          <p:nvPr/>
        </p:nvCxnSpPr>
        <p:spPr>
          <a:xfrm>
            <a:off x="0" y="3909059"/>
            <a:ext cx="8885742"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9A447BEA-2D92-C642-83F2-F439C7A9437F}"/>
              </a:ext>
            </a:extLst>
          </p:cNvPr>
          <p:cNvCxnSpPr>
            <a:cxnSpLocks/>
          </p:cNvCxnSpPr>
          <p:nvPr/>
        </p:nvCxnSpPr>
        <p:spPr>
          <a:xfrm>
            <a:off x="1879431" y="35910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1A64FC-3388-5345-BF70-E09F370B6CC4}"/>
              </a:ext>
            </a:extLst>
          </p:cNvPr>
          <p:cNvCxnSpPr>
            <a:cxnSpLocks/>
          </p:cNvCxnSpPr>
          <p:nvPr/>
        </p:nvCxnSpPr>
        <p:spPr>
          <a:xfrm>
            <a:off x="3317006" y="39051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061800A-FFAA-E749-B3F5-7E8C526BC703}"/>
              </a:ext>
            </a:extLst>
          </p:cNvPr>
          <p:cNvCxnSpPr>
            <a:cxnSpLocks/>
          </p:cNvCxnSpPr>
          <p:nvPr/>
        </p:nvCxnSpPr>
        <p:spPr>
          <a:xfrm>
            <a:off x="4849449" y="35910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BCA9F86-AEEB-5F4D-AD15-A8F0DA262399}"/>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 Placeholder 2">
            <a:extLst>
              <a:ext uri="{FF2B5EF4-FFF2-40B4-BE49-F238E27FC236}">
                <a16:creationId xmlns:a16="http://schemas.microsoft.com/office/drawing/2014/main" id="{E065F687-26BC-9844-A6D8-BFB983E337AA}"/>
              </a:ext>
            </a:extLst>
          </p:cNvPr>
          <p:cNvSpPr>
            <a:spLocks noGrp="1"/>
          </p:cNvSpPr>
          <p:nvPr>
            <p:ph type="body" sz="quarter" idx="72" hasCustomPrompt="1"/>
          </p:nvPr>
        </p:nvSpPr>
        <p:spPr>
          <a:xfrm>
            <a:off x="6210300" y="569860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09</a:t>
            </a:r>
          </a:p>
        </p:txBody>
      </p:sp>
      <p:sp>
        <p:nvSpPr>
          <p:cNvPr id="68" name="Text Placeholder 2">
            <a:extLst>
              <a:ext uri="{FF2B5EF4-FFF2-40B4-BE49-F238E27FC236}">
                <a16:creationId xmlns:a16="http://schemas.microsoft.com/office/drawing/2014/main" id="{D1E06A9C-C66D-3A4E-BAD3-D5E3ACB93355}"/>
              </a:ext>
            </a:extLst>
          </p:cNvPr>
          <p:cNvSpPr>
            <a:spLocks noGrp="1"/>
          </p:cNvSpPr>
          <p:nvPr>
            <p:ph type="body" sz="quarter" idx="73" hasCustomPrompt="1"/>
          </p:nvPr>
        </p:nvSpPr>
        <p:spPr>
          <a:xfrm>
            <a:off x="6210300" y="4391659"/>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69" name="Straight Connector 68">
            <a:extLst>
              <a:ext uri="{FF2B5EF4-FFF2-40B4-BE49-F238E27FC236}">
                <a16:creationId xmlns:a16="http://schemas.microsoft.com/office/drawing/2014/main" id="{6AF0F9C6-C163-ED44-9CB9-94D129D18365}"/>
              </a:ext>
            </a:extLst>
          </p:cNvPr>
          <p:cNvCxnSpPr>
            <a:cxnSpLocks/>
          </p:cNvCxnSpPr>
          <p:nvPr/>
        </p:nvCxnSpPr>
        <p:spPr>
          <a:xfrm>
            <a:off x="6214634" y="39051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894E703B-3642-1A4A-906F-701B0094AF42}"/>
              </a:ext>
            </a:extLst>
          </p:cNvPr>
          <p:cNvGrpSpPr/>
          <p:nvPr/>
        </p:nvGrpSpPr>
        <p:grpSpPr>
          <a:xfrm>
            <a:off x="10839450" y="6410620"/>
            <a:ext cx="971550" cy="161630"/>
            <a:chOff x="14294536" y="8436933"/>
            <a:chExt cx="1501942" cy="249867"/>
          </a:xfrm>
          <a:solidFill>
            <a:schemeClr val="bg1"/>
          </a:solidFill>
        </p:grpSpPr>
        <p:sp>
          <p:nvSpPr>
            <p:cNvPr id="25" name="object 2">
              <a:extLst>
                <a:ext uri="{FF2B5EF4-FFF2-40B4-BE49-F238E27FC236}">
                  <a16:creationId xmlns:a16="http://schemas.microsoft.com/office/drawing/2014/main" id="{9C731511-9117-304C-BC34-A51FF860E100}"/>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3">
              <a:extLst>
                <a:ext uri="{FF2B5EF4-FFF2-40B4-BE49-F238E27FC236}">
                  <a16:creationId xmlns:a16="http://schemas.microsoft.com/office/drawing/2014/main" id="{C3C1D5BE-976E-994A-BFD8-74C51FD9177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4">
              <a:extLst>
                <a:ext uri="{FF2B5EF4-FFF2-40B4-BE49-F238E27FC236}">
                  <a16:creationId xmlns:a16="http://schemas.microsoft.com/office/drawing/2014/main" id="{136229C9-45B1-6941-A2C4-7873F27B5CFA}"/>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5">
              <a:extLst>
                <a:ext uri="{FF2B5EF4-FFF2-40B4-BE49-F238E27FC236}">
                  <a16:creationId xmlns:a16="http://schemas.microsoft.com/office/drawing/2014/main" id="{1111599F-0A59-8946-A25A-FE9E735B81C9}"/>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6">
              <a:extLst>
                <a:ext uri="{FF2B5EF4-FFF2-40B4-BE49-F238E27FC236}">
                  <a16:creationId xmlns:a16="http://schemas.microsoft.com/office/drawing/2014/main" id="{41E46CEF-6845-C14C-ABB1-A5F8BAB651B1}"/>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7">
              <a:extLst>
                <a:ext uri="{FF2B5EF4-FFF2-40B4-BE49-F238E27FC236}">
                  <a16:creationId xmlns:a16="http://schemas.microsoft.com/office/drawing/2014/main" id="{09C9699A-1034-6F4E-92E1-E21CC90C9457}"/>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3" name="object 8">
              <a:extLst>
                <a:ext uri="{FF2B5EF4-FFF2-40B4-BE49-F238E27FC236}">
                  <a16:creationId xmlns:a16="http://schemas.microsoft.com/office/drawing/2014/main" id="{132C7EC9-3080-3544-A534-9F0CB41B10D0}"/>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4" name="object 9">
              <a:extLst>
                <a:ext uri="{FF2B5EF4-FFF2-40B4-BE49-F238E27FC236}">
                  <a16:creationId xmlns:a16="http://schemas.microsoft.com/office/drawing/2014/main" id="{1744C314-A7BA-064D-A458-45D257BCA81C}"/>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385133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hoto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5" name="Text Placeholder 2">
            <a:extLst>
              <a:ext uri="{FF2B5EF4-FFF2-40B4-BE49-F238E27FC236}">
                <a16:creationId xmlns:a16="http://schemas.microsoft.com/office/drawing/2014/main" id="{76906EF7-F049-8548-A2F0-B89A3ADAD9D8}"/>
              </a:ext>
            </a:extLst>
          </p:cNvPr>
          <p:cNvSpPr>
            <a:spLocks noGrp="1"/>
          </p:cNvSpPr>
          <p:nvPr>
            <p:ph type="body" sz="quarter" idx="24" hasCustomPrompt="1"/>
          </p:nvPr>
        </p:nvSpPr>
        <p:spPr>
          <a:xfrm>
            <a:off x="9131055" y="5709567"/>
            <a:ext cx="268703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 name="Picture Placeholder 13">
            <a:extLst>
              <a:ext uri="{FF2B5EF4-FFF2-40B4-BE49-F238E27FC236}">
                <a16:creationId xmlns:a16="http://schemas.microsoft.com/office/drawing/2014/main" id="{1D12DB53-F8CE-6E47-9EAB-E120242D208E}"/>
              </a:ext>
            </a:extLst>
          </p:cNvPr>
          <p:cNvSpPr>
            <a:spLocks noGrp="1"/>
          </p:cNvSpPr>
          <p:nvPr>
            <p:ph type="pic" sz="quarter" idx="27" hasCustomPrompt="1"/>
          </p:nvPr>
        </p:nvSpPr>
        <p:spPr>
          <a:xfrm>
            <a:off x="9131055" y="4114800"/>
            <a:ext cx="2687031" cy="13716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7" name="Picture Placeholder 13">
            <a:extLst>
              <a:ext uri="{FF2B5EF4-FFF2-40B4-BE49-F238E27FC236}">
                <a16:creationId xmlns:a16="http://schemas.microsoft.com/office/drawing/2014/main" id="{039DF1A1-EF59-E24A-9F88-4269FBC42962}"/>
              </a:ext>
            </a:extLst>
          </p:cNvPr>
          <p:cNvSpPr>
            <a:spLocks noGrp="1"/>
          </p:cNvSpPr>
          <p:nvPr>
            <p:ph type="pic" sz="quarter" idx="29" hasCustomPrompt="1"/>
          </p:nvPr>
        </p:nvSpPr>
        <p:spPr>
          <a:xfrm>
            <a:off x="9124950" y="1657350"/>
            <a:ext cx="2686050" cy="159863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8" name="Text Placeholder 2">
            <a:extLst>
              <a:ext uri="{FF2B5EF4-FFF2-40B4-BE49-F238E27FC236}">
                <a16:creationId xmlns:a16="http://schemas.microsoft.com/office/drawing/2014/main" id="{240E629E-8A92-FA43-82B9-52CFDE8DBD8E}"/>
              </a:ext>
            </a:extLst>
          </p:cNvPr>
          <p:cNvSpPr>
            <a:spLocks noGrp="1"/>
          </p:cNvSpPr>
          <p:nvPr>
            <p:ph type="body" sz="quarter" idx="31" hasCustomPrompt="1"/>
          </p:nvPr>
        </p:nvSpPr>
        <p:spPr>
          <a:xfrm>
            <a:off x="381000" y="5709567"/>
            <a:ext cx="851535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r>
              <a:rPr lang="ru-RU" dirty="0"/>
              <a:t> </a:t>
            </a: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ru-RU" dirty="0"/>
              <a:t>.</a:t>
            </a:r>
            <a:endParaRPr lang="en-US" dirty="0"/>
          </a:p>
        </p:txBody>
      </p:sp>
      <p:sp>
        <p:nvSpPr>
          <p:cNvPr id="9" name="Picture Placeholder 13">
            <a:extLst>
              <a:ext uri="{FF2B5EF4-FFF2-40B4-BE49-F238E27FC236}">
                <a16:creationId xmlns:a16="http://schemas.microsoft.com/office/drawing/2014/main" id="{46C07F14-D079-5F47-8B22-CC828FDA2B8E}"/>
              </a:ext>
            </a:extLst>
          </p:cNvPr>
          <p:cNvSpPr>
            <a:spLocks noGrp="1"/>
          </p:cNvSpPr>
          <p:nvPr>
            <p:ph type="pic" sz="quarter" idx="30" hasCustomPrompt="1"/>
          </p:nvPr>
        </p:nvSpPr>
        <p:spPr>
          <a:xfrm>
            <a:off x="381000" y="1657350"/>
            <a:ext cx="8515350" cy="38290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10" name="Text Placeholder 2">
            <a:extLst>
              <a:ext uri="{FF2B5EF4-FFF2-40B4-BE49-F238E27FC236}">
                <a16:creationId xmlns:a16="http://schemas.microsoft.com/office/drawing/2014/main" id="{9628D5D0-5972-8F4C-AFAE-57D54E7DCD05}"/>
              </a:ext>
            </a:extLst>
          </p:cNvPr>
          <p:cNvSpPr>
            <a:spLocks noGrp="1"/>
          </p:cNvSpPr>
          <p:nvPr>
            <p:ph type="body" sz="quarter" idx="26" hasCustomPrompt="1"/>
          </p:nvPr>
        </p:nvSpPr>
        <p:spPr>
          <a:xfrm>
            <a:off x="9124950" y="3479152"/>
            <a:ext cx="2686049" cy="405483"/>
          </a:xfrm>
          <a:prstGeom prst="rect">
            <a:avLst/>
          </a:prstGeom>
        </p:spPr>
        <p:txBody>
          <a:bodyPr lIns="0" tIns="0" rIns="0" bIns="0"/>
          <a:lstStyle>
            <a:lvl1pPr marL="0" indent="0">
              <a:spcBef>
                <a:spcPts val="0"/>
              </a:spcBef>
              <a:buNone/>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Tree>
    <p:extLst>
      <p:ext uri="{BB962C8B-B14F-4D97-AF65-F5344CB8AC3E}">
        <p14:creationId xmlns:p14="http://schemas.microsoft.com/office/powerpoint/2010/main" val="1491999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hoto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27" name="Text Placeholder 2">
            <a:extLst>
              <a:ext uri="{FF2B5EF4-FFF2-40B4-BE49-F238E27FC236}">
                <a16:creationId xmlns:a16="http://schemas.microsoft.com/office/drawing/2014/main" id="{2F8B5FE9-9503-394A-939B-9B0623BCA6B4}"/>
              </a:ext>
            </a:extLst>
          </p:cNvPr>
          <p:cNvSpPr>
            <a:spLocks noGrp="1"/>
          </p:cNvSpPr>
          <p:nvPr>
            <p:ph type="body" sz="quarter" idx="24" hasCustomPrompt="1"/>
          </p:nvPr>
        </p:nvSpPr>
        <p:spPr>
          <a:xfrm>
            <a:off x="9131055" y="5709567"/>
            <a:ext cx="268703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8" name="Picture Placeholder 13">
            <a:extLst>
              <a:ext uri="{FF2B5EF4-FFF2-40B4-BE49-F238E27FC236}">
                <a16:creationId xmlns:a16="http://schemas.microsoft.com/office/drawing/2014/main" id="{42BFEDA7-F186-7649-A3B5-191AD81F984D}"/>
              </a:ext>
            </a:extLst>
          </p:cNvPr>
          <p:cNvSpPr>
            <a:spLocks noGrp="1"/>
          </p:cNvSpPr>
          <p:nvPr>
            <p:ph type="pic" sz="quarter" idx="27" hasCustomPrompt="1"/>
          </p:nvPr>
        </p:nvSpPr>
        <p:spPr>
          <a:xfrm>
            <a:off x="9131055" y="4114800"/>
            <a:ext cx="2687031" cy="13716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29" name="Picture Placeholder 13">
            <a:extLst>
              <a:ext uri="{FF2B5EF4-FFF2-40B4-BE49-F238E27FC236}">
                <a16:creationId xmlns:a16="http://schemas.microsoft.com/office/drawing/2014/main" id="{2B5B6886-0426-3D41-BFCC-9A7E7918A3B2}"/>
              </a:ext>
            </a:extLst>
          </p:cNvPr>
          <p:cNvSpPr>
            <a:spLocks noGrp="1"/>
          </p:cNvSpPr>
          <p:nvPr>
            <p:ph type="pic" sz="quarter" idx="29" hasCustomPrompt="1"/>
          </p:nvPr>
        </p:nvSpPr>
        <p:spPr>
          <a:xfrm>
            <a:off x="9124950" y="1657350"/>
            <a:ext cx="2686050" cy="159863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30" name="Text Placeholder 2">
            <a:extLst>
              <a:ext uri="{FF2B5EF4-FFF2-40B4-BE49-F238E27FC236}">
                <a16:creationId xmlns:a16="http://schemas.microsoft.com/office/drawing/2014/main" id="{D9B8570E-554D-F143-9E7F-6313ADA32699}"/>
              </a:ext>
            </a:extLst>
          </p:cNvPr>
          <p:cNvSpPr>
            <a:spLocks noGrp="1"/>
          </p:cNvSpPr>
          <p:nvPr>
            <p:ph type="body" sz="quarter" idx="31" hasCustomPrompt="1"/>
          </p:nvPr>
        </p:nvSpPr>
        <p:spPr>
          <a:xfrm>
            <a:off x="381000" y="5709567"/>
            <a:ext cx="560070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r>
              <a:rPr lang="ru-RU" dirty="0"/>
              <a:t> </a:t>
            </a: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endParaRPr lang="en-US" dirty="0"/>
          </a:p>
        </p:txBody>
      </p:sp>
      <p:sp>
        <p:nvSpPr>
          <p:cNvPr id="31" name="Picture Placeholder 13">
            <a:extLst>
              <a:ext uri="{FF2B5EF4-FFF2-40B4-BE49-F238E27FC236}">
                <a16:creationId xmlns:a16="http://schemas.microsoft.com/office/drawing/2014/main" id="{5856498E-4D5B-7449-A1C0-C6C4B823209A}"/>
              </a:ext>
            </a:extLst>
          </p:cNvPr>
          <p:cNvSpPr>
            <a:spLocks noGrp="1"/>
          </p:cNvSpPr>
          <p:nvPr>
            <p:ph type="pic" sz="quarter" idx="30" hasCustomPrompt="1"/>
          </p:nvPr>
        </p:nvSpPr>
        <p:spPr>
          <a:xfrm>
            <a:off x="381000" y="1657350"/>
            <a:ext cx="5600700" cy="38290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32" name="Text Placeholder 2">
            <a:extLst>
              <a:ext uri="{FF2B5EF4-FFF2-40B4-BE49-F238E27FC236}">
                <a16:creationId xmlns:a16="http://schemas.microsoft.com/office/drawing/2014/main" id="{16F125C2-760F-974D-8DFF-BC1220680263}"/>
              </a:ext>
            </a:extLst>
          </p:cNvPr>
          <p:cNvSpPr>
            <a:spLocks noGrp="1"/>
          </p:cNvSpPr>
          <p:nvPr>
            <p:ph type="body" sz="quarter" idx="26" hasCustomPrompt="1"/>
          </p:nvPr>
        </p:nvSpPr>
        <p:spPr>
          <a:xfrm>
            <a:off x="9124950" y="3479152"/>
            <a:ext cx="2686049" cy="405483"/>
          </a:xfrm>
          <a:prstGeom prst="rect">
            <a:avLst/>
          </a:prstGeom>
        </p:spPr>
        <p:txBody>
          <a:bodyPr lIns="0" tIns="0" rIns="0" bIns="0"/>
          <a:lstStyle>
            <a:lvl1pPr marL="0" indent="0">
              <a:spcBef>
                <a:spcPts val="0"/>
              </a:spcBef>
              <a:buNone/>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AC66370-3D40-5C43-AC1F-041379DA295E}"/>
              </a:ext>
            </a:extLst>
          </p:cNvPr>
          <p:cNvSpPr>
            <a:spLocks noGrp="1"/>
          </p:cNvSpPr>
          <p:nvPr>
            <p:ph type="body" sz="quarter" idx="32" hasCustomPrompt="1"/>
          </p:nvPr>
        </p:nvSpPr>
        <p:spPr>
          <a:xfrm>
            <a:off x="6216405" y="5709567"/>
            <a:ext cx="268703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4" name="Picture Placeholder 13">
            <a:extLst>
              <a:ext uri="{FF2B5EF4-FFF2-40B4-BE49-F238E27FC236}">
                <a16:creationId xmlns:a16="http://schemas.microsoft.com/office/drawing/2014/main" id="{DEBEF2C8-1506-7F4E-A906-03892DF543AD}"/>
              </a:ext>
            </a:extLst>
          </p:cNvPr>
          <p:cNvSpPr>
            <a:spLocks noGrp="1"/>
          </p:cNvSpPr>
          <p:nvPr>
            <p:ph type="pic" sz="quarter" idx="33" hasCustomPrompt="1"/>
          </p:nvPr>
        </p:nvSpPr>
        <p:spPr>
          <a:xfrm>
            <a:off x="6216405" y="4114800"/>
            <a:ext cx="2687031" cy="13716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35" name="Picture Placeholder 13">
            <a:extLst>
              <a:ext uri="{FF2B5EF4-FFF2-40B4-BE49-F238E27FC236}">
                <a16:creationId xmlns:a16="http://schemas.microsoft.com/office/drawing/2014/main" id="{B3C66145-608C-E941-AA2C-A3B16C18D6FB}"/>
              </a:ext>
            </a:extLst>
          </p:cNvPr>
          <p:cNvSpPr>
            <a:spLocks noGrp="1"/>
          </p:cNvSpPr>
          <p:nvPr>
            <p:ph type="pic" sz="quarter" idx="34" hasCustomPrompt="1"/>
          </p:nvPr>
        </p:nvSpPr>
        <p:spPr>
          <a:xfrm>
            <a:off x="6210300" y="1657350"/>
            <a:ext cx="2686050" cy="159863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36" name="Text Placeholder 2">
            <a:extLst>
              <a:ext uri="{FF2B5EF4-FFF2-40B4-BE49-F238E27FC236}">
                <a16:creationId xmlns:a16="http://schemas.microsoft.com/office/drawing/2014/main" id="{41753DA4-9E01-C045-8AC1-C6168AF87A2B}"/>
              </a:ext>
            </a:extLst>
          </p:cNvPr>
          <p:cNvSpPr>
            <a:spLocks noGrp="1"/>
          </p:cNvSpPr>
          <p:nvPr>
            <p:ph type="body" sz="quarter" idx="35" hasCustomPrompt="1"/>
          </p:nvPr>
        </p:nvSpPr>
        <p:spPr>
          <a:xfrm>
            <a:off x="6210300" y="3479152"/>
            <a:ext cx="2686049" cy="405483"/>
          </a:xfrm>
          <a:prstGeom prst="rect">
            <a:avLst/>
          </a:prstGeom>
        </p:spPr>
        <p:txBody>
          <a:bodyPr lIns="0" tIns="0" rIns="0" bIns="0"/>
          <a:lstStyle>
            <a:lvl1pPr marL="0" indent="0">
              <a:spcBef>
                <a:spcPts val="0"/>
              </a:spcBef>
              <a:buNone/>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Tree>
    <p:extLst>
      <p:ext uri="{BB962C8B-B14F-4D97-AF65-F5344CB8AC3E}">
        <p14:creationId xmlns:p14="http://schemas.microsoft.com/office/powerpoint/2010/main" val="16522094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io (Colore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4A2D222-07EA-AD41-8BD9-C8D08BA3D80F}"/>
              </a:ext>
            </a:extLst>
          </p:cNvPr>
          <p:cNvSpPr/>
          <p:nvPr/>
        </p:nvSpPr>
        <p:spPr>
          <a:xfrm>
            <a:off x="0" y="0"/>
            <a:ext cx="59817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latin typeface="Arial Regular"/>
            </a:endParaRPr>
          </a:p>
        </p:txBody>
      </p:sp>
      <p:sp>
        <p:nvSpPr>
          <p:cNvPr id="22" name="object 3">
            <a:extLst>
              <a:ext uri="{FF2B5EF4-FFF2-40B4-BE49-F238E27FC236}">
                <a16:creationId xmlns:a16="http://schemas.microsoft.com/office/drawing/2014/main" id="{E2D6B816-03D3-544C-A6BB-1E65C7C019B5}"/>
              </a:ext>
            </a:extLst>
          </p:cNvPr>
          <p:cNvSpPr/>
          <p:nvPr/>
        </p:nvSpPr>
        <p:spPr>
          <a:xfrm>
            <a:off x="381000" y="0"/>
            <a:ext cx="5600700" cy="4971137"/>
          </a:xfrm>
          <a:custGeom>
            <a:avLst/>
            <a:gdLst>
              <a:gd name="connsiteX0" fmla="*/ 7368540 w 7368540"/>
              <a:gd name="connsiteY0" fmla="*/ 11430 h 5669292"/>
              <a:gd name="connsiteX1" fmla="*/ 1974850 w 7368540"/>
              <a:gd name="connsiteY1" fmla="*/ 0 h 5669292"/>
              <a:gd name="connsiteX2" fmla="*/ 0 w 7368540"/>
              <a:gd name="connsiteY2" fmla="*/ 5669292 h 5669292"/>
              <a:gd name="connsiteX3" fmla="*/ 7368540 w 7368540"/>
              <a:gd name="connsiteY3" fmla="*/ 11430 h 5669292"/>
              <a:gd name="connsiteX0" fmla="*/ 7697724 w 7697724"/>
              <a:gd name="connsiteY0" fmla="*/ 27437 h 5669292"/>
              <a:gd name="connsiteX1" fmla="*/ 1974850 w 7697724"/>
              <a:gd name="connsiteY1" fmla="*/ 0 h 5669292"/>
              <a:gd name="connsiteX2" fmla="*/ 0 w 7697724"/>
              <a:gd name="connsiteY2" fmla="*/ 5669292 h 5669292"/>
              <a:gd name="connsiteX3" fmla="*/ 7697724 w 7697724"/>
              <a:gd name="connsiteY3" fmla="*/ 27437 h 5669292"/>
              <a:gd name="connsiteX0" fmla="*/ 7752588 w 7752588"/>
              <a:gd name="connsiteY0" fmla="*/ 11430 h 5669292"/>
              <a:gd name="connsiteX1" fmla="*/ 1974850 w 7752588"/>
              <a:gd name="connsiteY1" fmla="*/ 0 h 5669292"/>
              <a:gd name="connsiteX2" fmla="*/ 0 w 7752588"/>
              <a:gd name="connsiteY2" fmla="*/ 5669292 h 5669292"/>
              <a:gd name="connsiteX3" fmla="*/ 7752588 w 7752588"/>
              <a:gd name="connsiteY3" fmla="*/ 11430 h 5669292"/>
              <a:gd name="connsiteX0" fmla="*/ 7752588 w 7752588"/>
              <a:gd name="connsiteY0" fmla="*/ 0 h 5657862"/>
              <a:gd name="connsiteX1" fmla="*/ 2377186 w 7752588"/>
              <a:gd name="connsiteY1" fmla="*/ 4577 h 5657862"/>
              <a:gd name="connsiteX2" fmla="*/ 0 w 7752588"/>
              <a:gd name="connsiteY2" fmla="*/ 5657862 h 5657862"/>
              <a:gd name="connsiteX3" fmla="*/ 7752588 w 7752588"/>
              <a:gd name="connsiteY3" fmla="*/ 0 h 5657862"/>
              <a:gd name="connsiteX0" fmla="*/ 7752588 w 7752588"/>
              <a:gd name="connsiteY0" fmla="*/ 0 h 5657862"/>
              <a:gd name="connsiteX1" fmla="*/ 2706370 w 7752588"/>
              <a:gd name="connsiteY1" fmla="*/ 20584 h 5657862"/>
              <a:gd name="connsiteX2" fmla="*/ 0 w 7752588"/>
              <a:gd name="connsiteY2" fmla="*/ 5657862 h 5657862"/>
              <a:gd name="connsiteX3" fmla="*/ 7752588 w 7752588"/>
              <a:gd name="connsiteY3" fmla="*/ 0 h 5657862"/>
              <a:gd name="connsiteX0" fmla="*/ 7752588 w 7752588"/>
              <a:gd name="connsiteY0" fmla="*/ 11430 h 5669292"/>
              <a:gd name="connsiteX1" fmla="*/ 2706370 w 7752588"/>
              <a:gd name="connsiteY1" fmla="*/ 0 h 5669292"/>
              <a:gd name="connsiteX2" fmla="*/ 0 w 7752588"/>
              <a:gd name="connsiteY2" fmla="*/ 5669292 h 5669292"/>
              <a:gd name="connsiteX3" fmla="*/ 7752588 w 7752588"/>
              <a:gd name="connsiteY3" fmla="*/ 11430 h 5669292"/>
            </a:gdLst>
            <a:ahLst/>
            <a:cxnLst>
              <a:cxn ang="0">
                <a:pos x="connsiteX0" y="connsiteY0"/>
              </a:cxn>
              <a:cxn ang="0">
                <a:pos x="connsiteX1" y="connsiteY1"/>
              </a:cxn>
              <a:cxn ang="0">
                <a:pos x="connsiteX2" y="connsiteY2"/>
              </a:cxn>
              <a:cxn ang="0">
                <a:pos x="connsiteX3" y="connsiteY3"/>
              </a:cxn>
            </a:cxnLst>
            <a:rect l="l" t="t" r="r" b="b"/>
            <a:pathLst>
              <a:path w="7752588" h="5669292">
                <a:moveTo>
                  <a:pt x="7752588" y="11430"/>
                </a:moveTo>
                <a:lnTo>
                  <a:pt x="2706370" y="0"/>
                </a:lnTo>
                <a:lnTo>
                  <a:pt x="0" y="5669292"/>
                </a:lnTo>
                <a:lnTo>
                  <a:pt x="7752588" y="11430"/>
                </a:lnTo>
                <a:close/>
              </a:path>
            </a:pathLst>
          </a:custGeom>
          <a:solidFill>
            <a:schemeClr val="bg2"/>
          </a:solidFill>
        </p:spPr>
        <p:txBody>
          <a:bodyPr wrap="square" lIns="0" tIns="0" rIns="0" bIns="0" rtlCol="0"/>
          <a:lstStyle/>
          <a:p>
            <a:endParaRPr sz="1350" b="0" i="0" dirty="0">
              <a:latin typeface="Arial Regular"/>
            </a:endParaRPr>
          </a:p>
        </p:txBody>
      </p:sp>
      <p:sp>
        <p:nvSpPr>
          <p:cNvPr id="23" name="Picture Placeholder 13">
            <a:extLst>
              <a:ext uri="{FF2B5EF4-FFF2-40B4-BE49-F238E27FC236}">
                <a16:creationId xmlns:a16="http://schemas.microsoft.com/office/drawing/2014/main" id="{CD11E554-A3EF-6746-A083-966BD8D2AB43}"/>
              </a:ext>
            </a:extLst>
          </p:cNvPr>
          <p:cNvSpPr>
            <a:spLocks noGrp="1"/>
          </p:cNvSpPr>
          <p:nvPr>
            <p:ph type="pic" sz="quarter" idx="24" hasCustomPrompt="1"/>
          </p:nvPr>
        </p:nvSpPr>
        <p:spPr>
          <a:xfrm>
            <a:off x="381000" y="4971138"/>
            <a:ext cx="1600201" cy="1601113"/>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24" name="Text Placeholder 2">
            <a:extLst>
              <a:ext uri="{FF2B5EF4-FFF2-40B4-BE49-F238E27FC236}">
                <a16:creationId xmlns:a16="http://schemas.microsoft.com/office/drawing/2014/main" id="{E9AAD6EE-AA1C-7A4F-B227-41BCBDD55BC5}"/>
              </a:ext>
            </a:extLst>
          </p:cNvPr>
          <p:cNvSpPr>
            <a:spLocks noGrp="1"/>
          </p:cNvSpPr>
          <p:nvPr>
            <p:ph type="body" sz="quarter" idx="21" hasCustomPrompt="1"/>
          </p:nvPr>
        </p:nvSpPr>
        <p:spPr>
          <a:xfrm>
            <a:off x="6210301" y="228600"/>
            <a:ext cx="5600700" cy="5886450"/>
          </a:xfrm>
          <a:prstGeom prst="rect">
            <a:avLst/>
          </a:prstGeom>
        </p:spPr>
        <p:txBody>
          <a:bodyPr lIns="0" tIns="0" rIns="0" bIns="0"/>
          <a:lstStyle>
            <a:lvl1pPr marL="257175" marR="0" indent="-257175" algn="l" defTabSz="685800" rtl="0" eaLnBrk="1" fontAlgn="auto" latinLnBrk="0" hangingPunct="1">
              <a:lnSpc>
                <a:spcPct val="90000"/>
              </a:lnSpc>
              <a:spcBef>
                <a:spcPts val="750"/>
              </a:spcBef>
              <a:spcAft>
                <a:spcPts val="0"/>
              </a:spcAft>
              <a:buClrTx/>
              <a:buSzTx/>
              <a:buFont typeface="Wingdings" pitchFamily="2" charset="2"/>
              <a:buChar char="§"/>
              <a:tabLst/>
              <a:defRPr sz="1650" b="0">
                <a:solidFill>
                  <a:srgbClr val="000000"/>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a:p>
            <a:pPr marL="257175" marR="0" lvl="0" indent="-257175" algn="l" defTabSz="685800" rtl="0" eaLnBrk="1" fontAlgn="auto" latinLnBrk="0" hangingPunct="1">
              <a:lnSpc>
                <a:spcPct val="90000"/>
              </a:lnSpc>
              <a:spcBef>
                <a:spcPts val="750"/>
              </a:spcBef>
              <a:spcAft>
                <a:spcPts val="0"/>
              </a:spcAft>
              <a:buClrTx/>
              <a:buSzTx/>
              <a:buFont typeface="Wingdings" pitchFamily="2" charset="2"/>
              <a:buChar char="§"/>
              <a:tabLst/>
              <a:defRPr/>
            </a:pP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endParaRPr lang="en-US" dirty="0"/>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a:xfrm>
            <a:off x="381000" y="235099"/>
            <a:ext cx="5600700" cy="3822551"/>
          </a:xfrm>
        </p:spPr>
        <p:txBody>
          <a:bodyPr/>
          <a:lstStyle>
            <a:lvl1pPr>
              <a:defRPr>
                <a:solidFill>
                  <a:schemeClr val="bg1"/>
                </a:solidFill>
              </a:defRPr>
            </a:lvl1pPr>
          </a:lstStyle>
          <a:p>
            <a:r>
              <a:rPr lang="en-US" dirty="0"/>
              <a:t>Name Surname </a:t>
            </a:r>
            <a:br>
              <a:rPr lang="en-US" dirty="0"/>
            </a:br>
            <a:r>
              <a:rPr lang="en-US" dirty="0"/>
              <a:t>    (then one empty line)</a:t>
            </a:r>
            <a:br>
              <a:rPr lang="en-US" dirty="0"/>
            </a:br>
            <a:r>
              <a:rPr lang="en-US" dirty="0"/>
              <a:t>Occupation </a:t>
            </a:r>
            <a:endParaRPr lang="ru-RU" dirty="0"/>
          </a:p>
        </p:txBody>
      </p:sp>
    </p:spTree>
    <p:extLst>
      <p:ext uri="{BB962C8B-B14F-4D97-AF65-F5344CB8AC3E}">
        <p14:creationId xmlns:p14="http://schemas.microsoft.com/office/powerpoint/2010/main" val="17858341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io (Basic)">
    <p:spTree>
      <p:nvGrpSpPr>
        <p:cNvPr id="1" name=""/>
        <p:cNvGrpSpPr/>
        <p:nvPr/>
      </p:nvGrpSpPr>
      <p:grpSpPr>
        <a:xfrm>
          <a:off x="0" y="0"/>
          <a:ext cx="0" cy="0"/>
          <a:chOff x="0" y="0"/>
          <a:chExt cx="0" cy="0"/>
        </a:xfrm>
      </p:grpSpPr>
      <p:sp>
        <p:nvSpPr>
          <p:cNvPr id="22" name="object 3">
            <a:extLst>
              <a:ext uri="{FF2B5EF4-FFF2-40B4-BE49-F238E27FC236}">
                <a16:creationId xmlns:a16="http://schemas.microsoft.com/office/drawing/2014/main" id="{E2D6B816-03D3-544C-A6BB-1E65C7C019B5}"/>
              </a:ext>
            </a:extLst>
          </p:cNvPr>
          <p:cNvSpPr/>
          <p:nvPr/>
        </p:nvSpPr>
        <p:spPr>
          <a:xfrm>
            <a:off x="381000" y="0"/>
            <a:ext cx="5600700" cy="4971137"/>
          </a:xfrm>
          <a:custGeom>
            <a:avLst/>
            <a:gdLst>
              <a:gd name="connsiteX0" fmla="*/ 7368540 w 7368540"/>
              <a:gd name="connsiteY0" fmla="*/ 11430 h 5669292"/>
              <a:gd name="connsiteX1" fmla="*/ 1974850 w 7368540"/>
              <a:gd name="connsiteY1" fmla="*/ 0 h 5669292"/>
              <a:gd name="connsiteX2" fmla="*/ 0 w 7368540"/>
              <a:gd name="connsiteY2" fmla="*/ 5669292 h 5669292"/>
              <a:gd name="connsiteX3" fmla="*/ 7368540 w 7368540"/>
              <a:gd name="connsiteY3" fmla="*/ 11430 h 5669292"/>
              <a:gd name="connsiteX0" fmla="*/ 7697724 w 7697724"/>
              <a:gd name="connsiteY0" fmla="*/ 27437 h 5669292"/>
              <a:gd name="connsiteX1" fmla="*/ 1974850 w 7697724"/>
              <a:gd name="connsiteY1" fmla="*/ 0 h 5669292"/>
              <a:gd name="connsiteX2" fmla="*/ 0 w 7697724"/>
              <a:gd name="connsiteY2" fmla="*/ 5669292 h 5669292"/>
              <a:gd name="connsiteX3" fmla="*/ 7697724 w 7697724"/>
              <a:gd name="connsiteY3" fmla="*/ 27437 h 5669292"/>
              <a:gd name="connsiteX0" fmla="*/ 7752588 w 7752588"/>
              <a:gd name="connsiteY0" fmla="*/ 11430 h 5669292"/>
              <a:gd name="connsiteX1" fmla="*/ 1974850 w 7752588"/>
              <a:gd name="connsiteY1" fmla="*/ 0 h 5669292"/>
              <a:gd name="connsiteX2" fmla="*/ 0 w 7752588"/>
              <a:gd name="connsiteY2" fmla="*/ 5669292 h 5669292"/>
              <a:gd name="connsiteX3" fmla="*/ 7752588 w 7752588"/>
              <a:gd name="connsiteY3" fmla="*/ 11430 h 5669292"/>
              <a:gd name="connsiteX0" fmla="*/ 7752588 w 7752588"/>
              <a:gd name="connsiteY0" fmla="*/ 0 h 5657862"/>
              <a:gd name="connsiteX1" fmla="*/ 2377186 w 7752588"/>
              <a:gd name="connsiteY1" fmla="*/ 4577 h 5657862"/>
              <a:gd name="connsiteX2" fmla="*/ 0 w 7752588"/>
              <a:gd name="connsiteY2" fmla="*/ 5657862 h 5657862"/>
              <a:gd name="connsiteX3" fmla="*/ 7752588 w 7752588"/>
              <a:gd name="connsiteY3" fmla="*/ 0 h 5657862"/>
              <a:gd name="connsiteX0" fmla="*/ 7752588 w 7752588"/>
              <a:gd name="connsiteY0" fmla="*/ 0 h 5657862"/>
              <a:gd name="connsiteX1" fmla="*/ 2706370 w 7752588"/>
              <a:gd name="connsiteY1" fmla="*/ 20584 h 5657862"/>
              <a:gd name="connsiteX2" fmla="*/ 0 w 7752588"/>
              <a:gd name="connsiteY2" fmla="*/ 5657862 h 5657862"/>
              <a:gd name="connsiteX3" fmla="*/ 7752588 w 7752588"/>
              <a:gd name="connsiteY3" fmla="*/ 0 h 5657862"/>
              <a:gd name="connsiteX0" fmla="*/ 7752588 w 7752588"/>
              <a:gd name="connsiteY0" fmla="*/ 11430 h 5669292"/>
              <a:gd name="connsiteX1" fmla="*/ 2706370 w 7752588"/>
              <a:gd name="connsiteY1" fmla="*/ 0 h 5669292"/>
              <a:gd name="connsiteX2" fmla="*/ 0 w 7752588"/>
              <a:gd name="connsiteY2" fmla="*/ 5669292 h 5669292"/>
              <a:gd name="connsiteX3" fmla="*/ 7752588 w 7752588"/>
              <a:gd name="connsiteY3" fmla="*/ 11430 h 5669292"/>
            </a:gdLst>
            <a:ahLst/>
            <a:cxnLst>
              <a:cxn ang="0">
                <a:pos x="connsiteX0" y="connsiteY0"/>
              </a:cxn>
              <a:cxn ang="0">
                <a:pos x="connsiteX1" y="connsiteY1"/>
              </a:cxn>
              <a:cxn ang="0">
                <a:pos x="connsiteX2" y="connsiteY2"/>
              </a:cxn>
              <a:cxn ang="0">
                <a:pos x="connsiteX3" y="connsiteY3"/>
              </a:cxn>
            </a:cxnLst>
            <a:rect l="l" t="t" r="r" b="b"/>
            <a:pathLst>
              <a:path w="7752588" h="5669292">
                <a:moveTo>
                  <a:pt x="7752588" y="11430"/>
                </a:moveTo>
                <a:lnTo>
                  <a:pt x="2706370" y="0"/>
                </a:lnTo>
                <a:lnTo>
                  <a:pt x="0" y="5669292"/>
                </a:lnTo>
                <a:lnTo>
                  <a:pt x="7752588" y="11430"/>
                </a:lnTo>
                <a:close/>
              </a:path>
            </a:pathLst>
          </a:custGeom>
          <a:solidFill>
            <a:schemeClr val="bg2"/>
          </a:solidFill>
        </p:spPr>
        <p:txBody>
          <a:bodyPr wrap="square" lIns="0" tIns="0" rIns="0" bIns="0" rtlCol="0"/>
          <a:lstStyle/>
          <a:p>
            <a:endParaRPr sz="1350" b="0" i="0" dirty="0">
              <a:latin typeface="Arial Regular"/>
            </a:endParaRPr>
          </a:p>
        </p:txBody>
      </p:sp>
      <p:sp>
        <p:nvSpPr>
          <p:cNvPr id="23" name="Picture Placeholder 13">
            <a:extLst>
              <a:ext uri="{FF2B5EF4-FFF2-40B4-BE49-F238E27FC236}">
                <a16:creationId xmlns:a16="http://schemas.microsoft.com/office/drawing/2014/main" id="{CD11E554-A3EF-6746-A083-966BD8D2AB43}"/>
              </a:ext>
            </a:extLst>
          </p:cNvPr>
          <p:cNvSpPr>
            <a:spLocks noGrp="1"/>
          </p:cNvSpPr>
          <p:nvPr>
            <p:ph type="pic" sz="quarter" idx="24" hasCustomPrompt="1"/>
          </p:nvPr>
        </p:nvSpPr>
        <p:spPr>
          <a:xfrm>
            <a:off x="381000" y="4971138"/>
            <a:ext cx="1600201" cy="1601113"/>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24" name="Text Placeholder 2">
            <a:extLst>
              <a:ext uri="{FF2B5EF4-FFF2-40B4-BE49-F238E27FC236}">
                <a16:creationId xmlns:a16="http://schemas.microsoft.com/office/drawing/2014/main" id="{E9AAD6EE-AA1C-7A4F-B227-41BCBDD55BC5}"/>
              </a:ext>
            </a:extLst>
          </p:cNvPr>
          <p:cNvSpPr>
            <a:spLocks noGrp="1"/>
          </p:cNvSpPr>
          <p:nvPr>
            <p:ph type="body" sz="quarter" idx="21" hasCustomPrompt="1"/>
          </p:nvPr>
        </p:nvSpPr>
        <p:spPr>
          <a:xfrm>
            <a:off x="6210301" y="228600"/>
            <a:ext cx="5600700" cy="5886450"/>
          </a:xfrm>
          <a:prstGeom prst="rect">
            <a:avLst/>
          </a:prstGeom>
        </p:spPr>
        <p:txBody>
          <a:bodyPr lIns="0" tIns="0" rIns="0" bIns="0"/>
          <a:lstStyle>
            <a:lvl1pPr marL="257175" marR="0" indent="-257175" algn="l" defTabSz="685800" rtl="0" eaLnBrk="1" fontAlgn="auto" latinLnBrk="0" hangingPunct="1">
              <a:lnSpc>
                <a:spcPct val="90000"/>
              </a:lnSpc>
              <a:spcBef>
                <a:spcPts val="750"/>
              </a:spcBef>
              <a:spcAft>
                <a:spcPts val="0"/>
              </a:spcAft>
              <a:buClrTx/>
              <a:buSzTx/>
              <a:buFont typeface="Wingdings" pitchFamily="2" charset="2"/>
              <a:buChar char="§"/>
              <a:tabLst/>
              <a:defRPr sz="1650" b="0">
                <a:solidFill>
                  <a:srgbClr val="000000"/>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a:p>
            <a:pPr marL="257175" marR="0" lvl="0" indent="-257175" algn="l" defTabSz="685800" rtl="0" eaLnBrk="1" fontAlgn="auto" latinLnBrk="0" hangingPunct="1">
              <a:lnSpc>
                <a:spcPct val="90000"/>
              </a:lnSpc>
              <a:spcBef>
                <a:spcPts val="750"/>
              </a:spcBef>
              <a:spcAft>
                <a:spcPts val="0"/>
              </a:spcAft>
              <a:buClrTx/>
              <a:buSzTx/>
              <a:buFont typeface="Wingdings" pitchFamily="2" charset="2"/>
              <a:buChar char="§"/>
              <a:tabLst/>
              <a:defRPr/>
            </a:pP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endParaRPr lang="en-US" dirty="0"/>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a:xfrm>
            <a:off x="381000" y="235099"/>
            <a:ext cx="5600700" cy="3822551"/>
          </a:xfrm>
        </p:spPr>
        <p:txBody>
          <a:bodyPr/>
          <a:lstStyle>
            <a:lvl1pPr>
              <a:defRPr/>
            </a:lvl1pPr>
          </a:lstStyle>
          <a:p>
            <a:r>
              <a:rPr lang="en-US" dirty="0"/>
              <a:t>Name Surname </a:t>
            </a:r>
            <a:br>
              <a:rPr lang="en-US" dirty="0"/>
            </a:br>
            <a:r>
              <a:rPr lang="en-US" dirty="0"/>
              <a:t>    (then one empty line)</a:t>
            </a:r>
            <a:br>
              <a:rPr lang="en-US" dirty="0"/>
            </a:br>
            <a:r>
              <a:rPr lang="en-US" dirty="0"/>
              <a:t>Occupation </a:t>
            </a:r>
            <a:endParaRPr lang="ru-RU" dirty="0"/>
          </a:p>
        </p:txBody>
      </p:sp>
      <p:sp>
        <p:nvSpPr>
          <p:cNvPr id="3" name="Footer Placeholder 2">
            <a:extLst>
              <a:ext uri="{FF2B5EF4-FFF2-40B4-BE49-F238E27FC236}">
                <a16:creationId xmlns:a16="http://schemas.microsoft.com/office/drawing/2014/main" id="{2108869F-83BD-944E-B2D1-855ADFA979FC}"/>
              </a:ext>
            </a:extLst>
          </p:cNvPr>
          <p:cNvSpPr>
            <a:spLocks noGrp="1"/>
          </p:cNvSpPr>
          <p:nvPr>
            <p:ph type="ftr" sz="quarter" idx="25"/>
          </p:nvPr>
        </p:nvSpPr>
        <p:spPr/>
        <p:txBody>
          <a:bodyPr/>
          <a:lstStyle/>
          <a:p>
            <a:endParaRPr lang="ru-RU" dirty="0"/>
          </a:p>
        </p:txBody>
      </p:sp>
    </p:spTree>
    <p:extLst>
      <p:ext uri="{BB962C8B-B14F-4D97-AF65-F5344CB8AC3E}">
        <p14:creationId xmlns:p14="http://schemas.microsoft.com/office/powerpoint/2010/main" val="1578038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nal">
    <p:spTree>
      <p:nvGrpSpPr>
        <p:cNvPr id="1" name=""/>
        <p:cNvGrpSpPr/>
        <p:nvPr/>
      </p:nvGrpSpPr>
      <p:grpSpPr>
        <a:xfrm>
          <a:off x="0" y="0"/>
          <a:ext cx="0" cy="0"/>
          <a:chOff x="0" y="0"/>
          <a:chExt cx="0" cy="0"/>
        </a:xfrm>
      </p:grpSpPr>
      <p:sp>
        <p:nvSpPr>
          <p:cNvPr id="25" name="object 17">
            <a:extLst>
              <a:ext uri="{FF2B5EF4-FFF2-40B4-BE49-F238E27FC236}">
                <a16:creationId xmlns:a16="http://schemas.microsoft.com/office/drawing/2014/main" id="{2F666374-8F3A-1740-AC7A-C07E795378F3}"/>
              </a:ext>
            </a:extLst>
          </p:cNvPr>
          <p:cNvSpPr txBox="1"/>
          <p:nvPr/>
        </p:nvSpPr>
        <p:spPr>
          <a:xfrm>
            <a:off x="267271" y="2118121"/>
            <a:ext cx="9086279" cy="5539978"/>
          </a:xfrm>
          <a:prstGeom prst="rect">
            <a:avLst/>
          </a:prstGeom>
        </p:spPr>
        <p:txBody>
          <a:bodyPr vert="horz" wrap="square" lIns="0" tIns="0" rIns="0" bIns="0" rtlCol="0">
            <a:spAutoFit/>
          </a:bodyPr>
          <a:lstStyle/>
          <a:p>
            <a:pPr marL="9525">
              <a:lnSpc>
                <a:spcPct val="100000"/>
              </a:lnSpc>
              <a:spcBef>
                <a:spcPts val="75"/>
              </a:spcBef>
            </a:pPr>
            <a:r>
              <a:rPr lang="en-US" sz="36000" b="1" spc="-4" dirty="0">
                <a:solidFill>
                  <a:schemeClr val="bg1"/>
                </a:solidFill>
                <a:latin typeface="Arial"/>
                <a:cs typeface="Arial"/>
              </a:rPr>
              <a:t>Thx</a:t>
            </a:r>
            <a:endParaRPr sz="36000" dirty="0">
              <a:solidFill>
                <a:schemeClr val="bg1"/>
              </a:solidFill>
              <a:latin typeface="Arial"/>
              <a:cs typeface="Arial"/>
            </a:endParaRPr>
          </a:p>
        </p:txBody>
      </p:sp>
      <p:sp>
        <p:nvSpPr>
          <p:cNvPr id="23" name="object 4">
            <a:extLst>
              <a:ext uri="{FF2B5EF4-FFF2-40B4-BE49-F238E27FC236}">
                <a16:creationId xmlns:a16="http://schemas.microsoft.com/office/drawing/2014/main" id="{606C7B1E-50DC-D44F-BDBD-E1AF1CD05C1C}"/>
              </a:ext>
            </a:extLst>
          </p:cNvPr>
          <p:cNvSpPr/>
          <p:nvPr/>
        </p:nvSpPr>
        <p:spPr>
          <a:xfrm>
            <a:off x="8894100" y="228600"/>
            <a:ext cx="3031201" cy="6377782"/>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Tree>
    <p:extLst>
      <p:ext uri="{BB962C8B-B14F-4D97-AF65-F5344CB8AC3E}">
        <p14:creationId xmlns:p14="http://schemas.microsoft.com/office/powerpoint/2010/main" val="39588844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am InIn (4)">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1DA9D2FE-4E4D-D74D-821A-885C818A89A9}"/>
              </a:ext>
            </a:extLst>
          </p:cNvPr>
          <p:cNvSpPr/>
          <p:nvPr/>
        </p:nvSpPr>
        <p:spPr>
          <a:xfrm>
            <a:off x="0" y="0"/>
            <a:ext cx="12192000" cy="4251960"/>
          </a:xfrm>
          <a:custGeom>
            <a:avLst/>
            <a:gdLst/>
            <a:ahLst/>
            <a:cxnLst/>
            <a:rect l="l" t="t" r="r" b="b"/>
            <a:pathLst>
              <a:path w="16256000" h="5669280">
                <a:moveTo>
                  <a:pt x="16256000" y="0"/>
                </a:moveTo>
                <a:lnTo>
                  <a:pt x="0" y="0"/>
                </a:lnTo>
                <a:lnTo>
                  <a:pt x="0" y="5669280"/>
                </a:lnTo>
                <a:lnTo>
                  <a:pt x="16256000" y="5669280"/>
                </a:lnTo>
                <a:lnTo>
                  <a:pt x="16256000" y="0"/>
                </a:lnTo>
                <a:close/>
              </a:path>
            </a:pathLst>
          </a:custGeom>
          <a:solidFill>
            <a:schemeClr val="tx2"/>
          </a:solidFill>
        </p:spPr>
        <p:txBody>
          <a:bodyPr wrap="square" lIns="0" tIns="0" rIns="0" bIns="0" rtlCol="0"/>
          <a:lstStyle/>
          <a:p>
            <a:endParaRPr sz="1350" b="0" i="0" dirty="0">
              <a:latin typeface="Arial Regular"/>
            </a:endParaRPr>
          </a:p>
        </p:txBody>
      </p:sp>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0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99001" y="3146616"/>
            <a:ext cx="2668050"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3295650" y="3146616"/>
            <a:ext cx="2686050"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9" name="Text Placeholder 2">
            <a:extLst>
              <a:ext uri="{FF2B5EF4-FFF2-40B4-BE49-F238E27FC236}">
                <a16:creationId xmlns:a16="http://schemas.microsoft.com/office/drawing/2014/main" id="{30763406-0040-6742-A5F8-321474E62F80}"/>
              </a:ext>
            </a:extLst>
          </p:cNvPr>
          <p:cNvSpPr>
            <a:spLocks noGrp="1"/>
          </p:cNvSpPr>
          <p:nvPr>
            <p:ph type="body" sz="quarter" idx="25" hasCustomPrompt="1"/>
          </p:nvPr>
        </p:nvSpPr>
        <p:spPr>
          <a:xfrm>
            <a:off x="6210300" y="3150004"/>
            <a:ext cx="2686051"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0" name="Text Placeholder 2">
            <a:extLst>
              <a:ext uri="{FF2B5EF4-FFF2-40B4-BE49-F238E27FC236}">
                <a16:creationId xmlns:a16="http://schemas.microsoft.com/office/drawing/2014/main" id="{442947E1-F720-AA43-A069-884F43EFD017}"/>
              </a:ext>
            </a:extLst>
          </p:cNvPr>
          <p:cNvSpPr>
            <a:spLocks noGrp="1"/>
          </p:cNvSpPr>
          <p:nvPr>
            <p:ph type="body" sz="quarter" idx="26" hasCustomPrompt="1"/>
          </p:nvPr>
        </p:nvSpPr>
        <p:spPr>
          <a:xfrm>
            <a:off x="9124948" y="3146616"/>
            <a:ext cx="2857502"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1" name="Picture Placeholder 13">
            <a:extLst>
              <a:ext uri="{FF2B5EF4-FFF2-40B4-BE49-F238E27FC236}">
                <a16:creationId xmlns:a16="http://schemas.microsoft.com/office/drawing/2014/main" id="{0074DE51-AAD8-E54E-8767-5E2C93E54705}"/>
              </a:ext>
            </a:extLst>
          </p:cNvPr>
          <p:cNvSpPr>
            <a:spLocks noGrp="1"/>
          </p:cNvSpPr>
          <p:nvPr>
            <p:ph type="pic" sz="quarter" idx="27" hasCustomPrompt="1"/>
          </p:nvPr>
        </p:nvSpPr>
        <p:spPr>
          <a:xfrm>
            <a:off x="3316227"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2" name="Picture Placeholder 13">
            <a:extLst>
              <a:ext uri="{FF2B5EF4-FFF2-40B4-BE49-F238E27FC236}">
                <a16:creationId xmlns:a16="http://schemas.microsoft.com/office/drawing/2014/main" id="{686CB19F-E193-DA44-AC8D-BD2F336C594B}"/>
              </a:ext>
            </a:extLst>
          </p:cNvPr>
          <p:cNvSpPr>
            <a:spLocks noGrp="1"/>
          </p:cNvSpPr>
          <p:nvPr>
            <p:ph type="pic" sz="quarter" idx="28" hasCustomPrompt="1"/>
          </p:nvPr>
        </p:nvSpPr>
        <p:spPr>
          <a:xfrm>
            <a:off x="62103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3" name="Picture Placeholder 13">
            <a:extLst>
              <a:ext uri="{FF2B5EF4-FFF2-40B4-BE49-F238E27FC236}">
                <a16:creationId xmlns:a16="http://schemas.microsoft.com/office/drawing/2014/main" id="{E01C0127-5EC4-A34C-9B6B-6D84D4F7D51E}"/>
              </a:ext>
            </a:extLst>
          </p:cNvPr>
          <p:cNvSpPr>
            <a:spLocks noGrp="1"/>
          </p:cNvSpPr>
          <p:nvPr>
            <p:ph type="pic" sz="quarter" idx="29" hasCustomPrompt="1"/>
          </p:nvPr>
        </p:nvSpPr>
        <p:spPr>
          <a:xfrm>
            <a:off x="912495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4" name="Freeform 13">
            <a:extLst>
              <a:ext uri="{FF2B5EF4-FFF2-40B4-BE49-F238E27FC236}">
                <a16:creationId xmlns:a16="http://schemas.microsoft.com/office/drawing/2014/main" id="{06CC392B-4045-624C-B64F-5B267A1D4985}"/>
              </a:ext>
            </a:extLst>
          </p:cNvPr>
          <p:cNvSpPr/>
          <p:nvPr/>
        </p:nvSpPr>
        <p:spPr>
          <a:xfrm>
            <a:off x="381000" y="-9939"/>
            <a:ext cx="5743566" cy="1677227"/>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2093843 w 7871791"/>
              <a:gd name="connsiteY1" fmla="*/ 0 h 2160104"/>
              <a:gd name="connsiteX2" fmla="*/ 7871791 w 7871791"/>
              <a:gd name="connsiteY2" fmla="*/ 0 h 2160104"/>
              <a:gd name="connsiteX3" fmla="*/ 0 w 7871791"/>
              <a:gd name="connsiteY3" fmla="*/ 2160104 h 2160104"/>
            </a:gdLst>
            <a:ahLst/>
            <a:cxnLst>
              <a:cxn ang="0">
                <a:pos x="connsiteX0" y="connsiteY0"/>
              </a:cxn>
              <a:cxn ang="0">
                <a:pos x="connsiteX1" y="connsiteY1"/>
              </a:cxn>
              <a:cxn ang="0">
                <a:pos x="connsiteX2" y="connsiteY2"/>
              </a:cxn>
              <a:cxn ang="0">
                <a:pos x="connsiteX3" y="connsiteY3"/>
              </a:cxn>
            </a:cxnLst>
            <a:rect l="l" t="t" r="r" b="b"/>
            <a:pathLst>
              <a:path w="7871791" h="2160104">
                <a:moveTo>
                  <a:pt x="0" y="2160104"/>
                </a:moveTo>
                <a:lnTo>
                  <a:pt x="2093843" y="0"/>
                </a:lnTo>
                <a:lnTo>
                  <a:pt x="7871791" y="0"/>
                </a:lnTo>
                <a:lnTo>
                  <a:pt x="0" y="216010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5" name="Freeform 14">
            <a:extLst>
              <a:ext uri="{FF2B5EF4-FFF2-40B4-BE49-F238E27FC236}">
                <a16:creationId xmlns:a16="http://schemas.microsoft.com/office/drawing/2014/main" id="{52DBEB90-0367-0548-8C2C-7CD141C81D39}"/>
              </a:ext>
            </a:extLst>
          </p:cNvPr>
          <p:cNvSpPr/>
          <p:nvPr/>
        </p:nvSpPr>
        <p:spPr>
          <a:xfrm>
            <a:off x="3295650" y="-9941"/>
            <a:ext cx="4825582" cy="167722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3660798"/>
              <a:gd name="connsiteY0" fmla="*/ 2160104 h 2160104"/>
              <a:gd name="connsiteX1" fmla="*/ 2269604 w 13660798"/>
              <a:gd name="connsiteY1" fmla="*/ 13252 h 2160104"/>
              <a:gd name="connsiteX2" fmla="*/ 13660798 w 13660798"/>
              <a:gd name="connsiteY2" fmla="*/ 0 h 2160104"/>
              <a:gd name="connsiteX3" fmla="*/ 0 w 13660798"/>
              <a:gd name="connsiteY3" fmla="*/ 2160104 h 2160104"/>
              <a:gd name="connsiteX0" fmla="*/ 0 w 13717001"/>
              <a:gd name="connsiteY0" fmla="*/ 2146852 h 2146852"/>
              <a:gd name="connsiteX1" fmla="*/ 2269604 w 13717001"/>
              <a:gd name="connsiteY1" fmla="*/ 0 h 2146852"/>
              <a:gd name="connsiteX2" fmla="*/ 13717001 w 13717001"/>
              <a:gd name="connsiteY2" fmla="*/ 1 h 2146852"/>
              <a:gd name="connsiteX3" fmla="*/ 0 w 1371700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3717001" h="2146852">
                <a:moveTo>
                  <a:pt x="0" y="2146852"/>
                </a:moveTo>
                <a:lnTo>
                  <a:pt x="2269604" y="0"/>
                </a:lnTo>
                <a:lnTo>
                  <a:pt x="13717001" y="1"/>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6" name="Freeform 15">
            <a:extLst>
              <a:ext uri="{FF2B5EF4-FFF2-40B4-BE49-F238E27FC236}">
                <a16:creationId xmlns:a16="http://schemas.microsoft.com/office/drawing/2014/main" id="{E51FD7F1-7E9B-C54B-B9EF-6789F17E52D1}"/>
              </a:ext>
            </a:extLst>
          </p:cNvPr>
          <p:cNvSpPr/>
          <p:nvPr/>
        </p:nvSpPr>
        <p:spPr>
          <a:xfrm>
            <a:off x="6210300" y="-9939"/>
            <a:ext cx="4283308" cy="166728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2002781"/>
              <a:gd name="connsiteY0" fmla="*/ 2146852 h 2146852"/>
              <a:gd name="connsiteX1" fmla="*/ 2269604 w 12002781"/>
              <a:gd name="connsiteY1" fmla="*/ 0 h 2146852"/>
              <a:gd name="connsiteX2" fmla="*/ 12002781 w 12002781"/>
              <a:gd name="connsiteY2" fmla="*/ 0 h 2146852"/>
              <a:gd name="connsiteX3" fmla="*/ 0 w 1200278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2002781" h="2146852">
                <a:moveTo>
                  <a:pt x="0" y="2146852"/>
                </a:moveTo>
                <a:lnTo>
                  <a:pt x="2269604" y="0"/>
                </a:lnTo>
                <a:lnTo>
                  <a:pt x="12002781" y="0"/>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7" name="Freeform 16">
            <a:extLst>
              <a:ext uri="{FF2B5EF4-FFF2-40B4-BE49-F238E27FC236}">
                <a16:creationId xmlns:a16="http://schemas.microsoft.com/office/drawing/2014/main" id="{17CDBB39-BB4B-E34A-A216-B03510798DFF}"/>
              </a:ext>
            </a:extLst>
          </p:cNvPr>
          <p:cNvSpPr/>
          <p:nvPr/>
        </p:nvSpPr>
        <p:spPr>
          <a:xfrm>
            <a:off x="9124951" y="-9939"/>
            <a:ext cx="2743880" cy="1677227"/>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9501706" h="2146852">
                <a:moveTo>
                  <a:pt x="0" y="2146852"/>
                </a:moveTo>
                <a:lnTo>
                  <a:pt x="2269604" y="0"/>
                </a:lnTo>
                <a:lnTo>
                  <a:pt x="9501706" y="0"/>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8" name="Text Placeholder 2">
            <a:extLst>
              <a:ext uri="{FF2B5EF4-FFF2-40B4-BE49-F238E27FC236}">
                <a16:creationId xmlns:a16="http://schemas.microsoft.com/office/drawing/2014/main" id="{6C7D6F76-02C5-0A44-A85A-E98C7F92CE29}"/>
              </a:ext>
            </a:extLst>
          </p:cNvPr>
          <p:cNvSpPr>
            <a:spLocks noGrp="1"/>
          </p:cNvSpPr>
          <p:nvPr>
            <p:ph type="body" sz="quarter" idx="31" hasCustomPrompt="1"/>
          </p:nvPr>
        </p:nvSpPr>
        <p:spPr>
          <a:xfrm>
            <a:off x="6210301" y="4592047"/>
            <a:ext cx="4857750" cy="316397"/>
          </a:xfrm>
          <a:prstGeom prst="rect">
            <a:avLst/>
          </a:prstGeom>
        </p:spPr>
        <p:txBody>
          <a:bodyPr lIns="0" tIns="0" rIns="0" bIns="0"/>
          <a:lstStyle>
            <a:lvl1pPr>
              <a:defRPr lang="en-GB" sz="1650" b="1" spc="-4" dirty="0">
                <a:latin typeface="Arial"/>
                <a:cs typeface="Arial"/>
              </a:defRPr>
            </a:lvl1pPr>
          </a:lstStyle>
          <a:p>
            <a:pPr marL="9525" lvl="0" indent="0">
              <a:lnSpc>
                <a:spcPct val="100000"/>
              </a:lnSpc>
              <a:spcBef>
                <a:spcPts val="75"/>
              </a:spcBef>
              <a:buNone/>
            </a:pPr>
            <a:r>
              <a:rPr lang="en-GB" sz="1800" b="1" dirty="0" err="1">
                <a:latin typeface="Arial"/>
                <a:cs typeface="Arial"/>
              </a:rPr>
              <a:t>Skoltech</a:t>
            </a:r>
            <a:r>
              <a:rPr lang="en-GB" sz="1800" b="1" spc="-64"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19" name="Text Placeholder 2">
            <a:extLst>
              <a:ext uri="{FF2B5EF4-FFF2-40B4-BE49-F238E27FC236}">
                <a16:creationId xmlns:a16="http://schemas.microsoft.com/office/drawing/2014/main" id="{0D276D2D-863D-AC4C-946A-F9080EFB8FAF}"/>
              </a:ext>
            </a:extLst>
          </p:cNvPr>
          <p:cNvSpPr>
            <a:spLocks noGrp="1"/>
          </p:cNvSpPr>
          <p:nvPr>
            <p:ph type="body" sz="quarter" idx="30" hasCustomPrompt="1"/>
          </p:nvPr>
        </p:nvSpPr>
        <p:spPr>
          <a:xfrm>
            <a:off x="381000" y="4592047"/>
            <a:ext cx="4629151" cy="316397"/>
          </a:xfrm>
          <a:prstGeom prst="rect">
            <a:avLst/>
          </a:prstGeom>
        </p:spPr>
        <p:txBody>
          <a:bodyPr lIns="0" tIns="0" rIns="0" bIns="0"/>
          <a:lstStyle>
            <a:lvl1pPr marL="9525" indent="0">
              <a:lnSpc>
                <a:spcPct val="100000"/>
              </a:lnSpc>
              <a:spcBef>
                <a:spcPts val="75"/>
              </a:spcBef>
              <a:buNone/>
              <a:defRPr lang="en-GB" sz="1650" b="0" dirty="0"/>
            </a:lvl1pPr>
          </a:lstStyle>
          <a:p>
            <a:pPr marL="12700">
              <a:lnSpc>
                <a:spcPct val="100000"/>
              </a:lnSpc>
              <a:spcBef>
                <a:spcPts val="100"/>
              </a:spcBef>
            </a:pPr>
            <a:r>
              <a:rPr lang="en-GB" sz="1800" b="1" spc="-4" dirty="0">
                <a:latin typeface="Arial"/>
                <a:cs typeface="Arial"/>
              </a:rPr>
              <a:t>Company</a:t>
            </a:r>
            <a:r>
              <a:rPr lang="en-GB" sz="1800" b="1" spc="-60"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20" name="Text Placeholder 2">
            <a:extLst>
              <a:ext uri="{FF2B5EF4-FFF2-40B4-BE49-F238E27FC236}">
                <a16:creationId xmlns:a16="http://schemas.microsoft.com/office/drawing/2014/main" id="{08EA0133-616B-6946-BFDF-5A7BF4F1399C}"/>
              </a:ext>
            </a:extLst>
          </p:cNvPr>
          <p:cNvSpPr>
            <a:spLocks noGrp="1"/>
          </p:cNvSpPr>
          <p:nvPr>
            <p:ph type="body" sz="quarter" idx="32" hasCustomPrompt="1"/>
          </p:nvPr>
        </p:nvSpPr>
        <p:spPr>
          <a:xfrm>
            <a:off x="381000" y="5138700"/>
            <a:ext cx="4629151"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1" name="Text Placeholder 2">
            <a:extLst>
              <a:ext uri="{FF2B5EF4-FFF2-40B4-BE49-F238E27FC236}">
                <a16:creationId xmlns:a16="http://schemas.microsoft.com/office/drawing/2014/main" id="{8A03B701-AF54-2D44-AFC1-B8255976FA47}"/>
              </a:ext>
            </a:extLst>
          </p:cNvPr>
          <p:cNvSpPr>
            <a:spLocks noGrp="1"/>
          </p:cNvSpPr>
          <p:nvPr>
            <p:ph type="body" sz="quarter" idx="33" hasCustomPrompt="1"/>
          </p:nvPr>
        </p:nvSpPr>
        <p:spPr>
          <a:xfrm>
            <a:off x="6210301" y="5138700"/>
            <a:ext cx="4857750"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solidFill>
                  <a:schemeClr val="bg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40109135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eam InIn (3)">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1DA9D2FE-4E4D-D74D-821A-885C818A89A9}"/>
              </a:ext>
            </a:extLst>
          </p:cNvPr>
          <p:cNvSpPr/>
          <p:nvPr/>
        </p:nvSpPr>
        <p:spPr>
          <a:xfrm>
            <a:off x="0" y="0"/>
            <a:ext cx="12192000" cy="4251960"/>
          </a:xfrm>
          <a:custGeom>
            <a:avLst/>
            <a:gdLst/>
            <a:ahLst/>
            <a:cxnLst/>
            <a:rect l="l" t="t" r="r" b="b"/>
            <a:pathLst>
              <a:path w="16256000" h="5669280">
                <a:moveTo>
                  <a:pt x="16256000" y="0"/>
                </a:moveTo>
                <a:lnTo>
                  <a:pt x="0" y="0"/>
                </a:lnTo>
                <a:lnTo>
                  <a:pt x="0" y="5669280"/>
                </a:lnTo>
                <a:lnTo>
                  <a:pt x="16256000" y="5669280"/>
                </a:lnTo>
                <a:lnTo>
                  <a:pt x="16256000" y="0"/>
                </a:lnTo>
                <a:close/>
              </a:path>
            </a:pathLst>
          </a:custGeom>
          <a:solidFill>
            <a:schemeClr val="tx2"/>
          </a:solidFill>
        </p:spPr>
        <p:txBody>
          <a:bodyPr wrap="square" lIns="0" tIns="0" rIns="0" bIns="0" rtlCol="0"/>
          <a:lstStyle/>
          <a:p>
            <a:endParaRPr sz="1350" b="0" i="0" dirty="0">
              <a:latin typeface="Arial Regular"/>
            </a:endParaRPr>
          </a:p>
        </p:txBody>
      </p:sp>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0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99001" y="3146616"/>
            <a:ext cx="2668050" cy="9855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3295650" y="3146616"/>
            <a:ext cx="2686050" cy="9855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9" name="Text Placeholder 2">
            <a:extLst>
              <a:ext uri="{FF2B5EF4-FFF2-40B4-BE49-F238E27FC236}">
                <a16:creationId xmlns:a16="http://schemas.microsoft.com/office/drawing/2014/main" id="{30763406-0040-6742-A5F8-321474E62F80}"/>
              </a:ext>
            </a:extLst>
          </p:cNvPr>
          <p:cNvSpPr>
            <a:spLocks noGrp="1"/>
          </p:cNvSpPr>
          <p:nvPr>
            <p:ph type="body" sz="quarter" idx="25" hasCustomPrompt="1"/>
          </p:nvPr>
        </p:nvSpPr>
        <p:spPr>
          <a:xfrm>
            <a:off x="6210300" y="3150004"/>
            <a:ext cx="2686051" cy="9855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1" name="Picture Placeholder 13">
            <a:extLst>
              <a:ext uri="{FF2B5EF4-FFF2-40B4-BE49-F238E27FC236}">
                <a16:creationId xmlns:a16="http://schemas.microsoft.com/office/drawing/2014/main" id="{0074DE51-AAD8-E54E-8767-5E2C93E54705}"/>
              </a:ext>
            </a:extLst>
          </p:cNvPr>
          <p:cNvSpPr>
            <a:spLocks noGrp="1"/>
          </p:cNvSpPr>
          <p:nvPr>
            <p:ph type="pic" sz="quarter" idx="27" hasCustomPrompt="1"/>
          </p:nvPr>
        </p:nvSpPr>
        <p:spPr>
          <a:xfrm>
            <a:off x="3316227"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2" name="Picture Placeholder 13">
            <a:extLst>
              <a:ext uri="{FF2B5EF4-FFF2-40B4-BE49-F238E27FC236}">
                <a16:creationId xmlns:a16="http://schemas.microsoft.com/office/drawing/2014/main" id="{686CB19F-E193-DA44-AC8D-BD2F336C594B}"/>
              </a:ext>
            </a:extLst>
          </p:cNvPr>
          <p:cNvSpPr>
            <a:spLocks noGrp="1"/>
          </p:cNvSpPr>
          <p:nvPr>
            <p:ph type="pic" sz="quarter" idx="28" hasCustomPrompt="1"/>
          </p:nvPr>
        </p:nvSpPr>
        <p:spPr>
          <a:xfrm>
            <a:off x="62103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4" name="Freeform 13">
            <a:extLst>
              <a:ext uri="{FF2B5EF4-FFF2-40B4-BE49-F238E27FC236}">
                <a16:creationId xmlns:a16="http://schemas.microsoft.com/office/drawing/2014/main" id="{06CC392B-4045-624C-B64F-5B267A1D4985}"/>
              </a:ext>
            </a:extLst>
          </p:cNvPr>
          <p:cNvSpPr/>
          <p:nvPr/>
        </p:nvSpPr>
        <p:spPr>
          <a:xfrm>
            <a:off x="381000" y="-9939"/>
            <a:ext cx="5743566" cy="1677227"/>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2093843 w 7871791"/>
              <a:gd name="connsiteY1" fmla="*/ 0 h 2160104"/>
              <a:gd name="connsiteX2" fmla="*/ 7871791 w 7871791"/>
              <a:gd name="connsiteY2" fmla="*/ 0 h 2160104"/>
              <a:gd name="connsiteX3" fmla="*/ 0 w 7871791"/>
              <a:gd name="connsiteY3" fmla="*/ 2160104 h 2160104"/>
            </a:gdLst>
            <a:ahLst/>
            <a:cxnLst>
              <a:cxn ang="0">
                <a:pos x="connsiteX0" y="connsiteY0"/>
              </a:cxn>
              <a:cxn ang="0">
                <a:pos x="connsiteX1" y="connsiteY1"/>
              </a:cxn>
              <a:cxn ang="0">
                <a:pos x="connsiteX2" y="connsiteY2"/>
              </a:cxn>
              <a:cxn ang="0">
                <a:pos x="connsiteX3" y="connsiteY3"/>
              </a:cxn>
            </a:cxnLst>
            <a:rect l="l" t="t" r="r" b="b"/>
            <a:pathLst>
              <a:path w="7871791" h="2160104">
                <a:moveTo>
                  <a:pt x="0" y="2160104"/>
                </a:moveTo>
                <a:lnTo>
                  <a:pt x="2093843" y="0"/>
                </a:lnTo>
                <a:lnTo>
                  <a:pt x="7871791" y="0"/>
                </a:lnTo>
                <a:lnTo>
                  <a:pt x="0" y="216010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5" name="Freeform 14">
            <a:extLst>
              <a:ext uri="{FF2B5EF4-FFF2-40B4-BE49-F238E27FC236}">
                <a16:creationId xmlns:a16="http://schemas.microsoft.com/office/drawing/2014/main" id="{52DBEB90-0367-0548-8C2C-7CD141C81D39}"/>
              </a:ext>
            </a:extLst>
          </p:cNvPr>
          <p:cNvSpPr/>
          <p:nvPr/>
        </p:nvSpPr>
        <p:spPr>
          <a:xfrm>
            <a:off x="3295650" y="-9941"/>
            <a:ext cx="4825582" cy="167722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3660798"/>
              <a:gd name="connsiteY0" fmla="*/ 2160104 h 2160104"/>
              <a:gd name="connsiteX1" fmla="*/ 2269604 w 13660798"/>
              <a:gd name="connsiteY1" fmla="*/ 13252 h 2160104"/>
              <a:gd name="connsiteX2" fmla="*/ 13660798 w 13660798"/>
              <a:gd name="connsiteY2" fmla="*/ 0 h 2160104"/>
              <a:gd name="connsiteX3" fmla="*/ 0 w 13660798"/>
              <a:gd name="connsiteY3" fmla="*/ 2160104 h 2160104"/>
              <a:gd name="connsiteX0" fmla="*/ 0 w 13717001"/>
              <a:gd name="connsiteY0" fmla="*/ 2146852 h 2146852"/>
              <a:gd name="connsiteX1" fmla="*/ 2269604 w 13717001"/>
              <a:gd name="connsiteY1" fmla="*/ 0 h 2146852"/>
              <a:gd name="connsiteX2" fmla="*/ 13717001 w 13717001"/>
              <a:gd name="connsiteY2" fmla="*/ 1 h 2146852"/>
              <a:gd name="connsiteX3" fmla="*/ 0 w 1371700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3717001" h="2146852">
                <a:moveTo>
                  <a:pt x="0" y="2146852"/>
                </a:moveTo>
                <a:lnTo>
                  <a:pt x="2269604" y="0"/>
                </a:lnTo>
                <a:lnTo>
                  <a:pt x="13717001" y="1"/>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6" name="Freeform 15">
            <a:extLst>
              <a:ext uri="{FF2B5EF4-FFF2-40B4-BE49-F238E27FC236}">
                <a16:creationId xmlns:a16="http://schemas.microsoft.com/office/drawing/2014/main" id="{E51FD7F1-7E9B-C54B-B9EF-6789F17E52D1}"/>
              </a:ext>
            </a:extLst>
          </p:cNvPr>
          <p:cNvSpPr/>
          <p:nvPr/>
        </p:nvSpPr>
        <p:spPr>
          <a:xfrm>
            <a:off x="6210300" y="-9939"/>
            <a:ext cx="4283308" cy="166728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2002781"/>
              <a:gd name="connsiteY0" fmla="*/ 2146852 h 2146852"/>
              <a:gd name="connsiteX1" fmla="*/ 2269604 w 12002781"/>
              <a:gd name="connsiteY1" fmla="*/ 0 h 2146852"/>
              <a:gd name="connsiteX2" fmla="*/ 12002781 w 12002781"/>
              <a:gd name="connsiteY2" fmla="*/ 0 h 2146852"/>
              <a:gd name="connsiteX3" fmla="*/ 0 w 1200278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2002781" h="2146852">
                <a:moveTo>
                  <a:pt x="0" y="2146852"/>
                </a:moveTo>
                <a:lnTo>
                  <a:pt x="2269604" y="0"/>
                </a:lnTo>
                <a:lnTo>
                  <a:pt x="12002781" y="0"/>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8" name="Text Placeholder 2">
            <a:extLst>
              <a:ext uri="{FF2B5EF4-FFF2-40B4-BE49-F238E27FC236}">
                <a16:creationId xmlns:a16="http://schemas.microsoft.com/office/drawing/2014/main" id="{6C7D6F76-02C5-0A44-A85A-E98C7F92CE29}"/>
              </a:ext>
            </a:extLst>
          </p:cNvPr>
          <p:cNvSpPr>
            <a:spLocks noGrp="1"/>
          </p:cNvSpPr>
          <p:nvPr>
            <p:ph type="body" sz="quarter" idx="31" hasCustomPrompt="1"/>
          </p:nvPr>
        </p:nvSpPr>
        <p:spPr>
          <a:xfrm>
            <a:off x="6210301" y="4592047"/>
            <a:ext cx="4857750" cy="316397"/>
          </a:xfrm>
          <a:prstGeom prst="rect">
            <a:avLst/>
          </a:prstGeom>
        </p:spPr>
        <p:txBody>
          <a:bodyPr lIns="0" tIns="0" rIns="0" bIns="0"/>
          <a:lstStyle>
            <a:lvl1pPr>
              <a:defRPr lang="en-GB" sz="1650" b="1" spc="-4" dirty="0">
                <a:latin typeface="Arial"/>
                <a:cs typeface="Arial"/>
              </a:defRPr>
            </a:lvl1pPr>
          </a:lstStyle>
          <a:p>
            <a:pPr marL="9525" lvl="0" indent="0">
              <a:lnSpc>
                <a:spcPct val="100000"/>
              </a:lnSpc>
              <a:spcBef>
                <a:spcPts val="75"/>
              </a:spcBef>
              <a:buNone/>
            </a:pPr>
            <a:r>
              <a:rPr lang="en-GB" sz="1800" b="1" dirty="0" err="1">
                <a:latin typeface="Arial"/>
                <a:cs typeface="Arial"/>
              </a:rPr>
              <a:t>Skoltech</a:t>
            </a:r>
            <a:r>
              <a:rPr lang="en-GB" sz="1800" b="1" spc="-64"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19" name="Text Placeholder 2">
            <a:extLst>
              <a:ext uri="{FF2B5EF4-FFF2-40B4-BE49-F238E27FC236}">
                <a16:creationId xmlns:a16="http://schemas.microsoft.com/office/drawing/2014/main" id="{0D276D2D-863D-AC4C-946A-F9080EFB8FAF}"/>
              </a:ext>
            </a:extLst>
          </p:cNvPr>
          <p:cNvSpPr>
            <a:spLocks noGrp="1"/>
          </p:cNvSpPr>
          <p:nvPr>
            <p:ph type="body" sz="quarter" idx="30" hasCustomPrompt="1"/>
          </p:nvPr>
        </p:nvSpPr>
        <p:spPr>
          <a:xfrm>
            <a:off x="381000" y="4592047"/>
            <a:ext cx="4629151" cy="316397"/>
          </a:xfrm>
          <a:prstGeom prst="rect">
            <a:avLst/>
          </a:prstGeom>
        </p:spPr>
        <p:txBody>
          <a:bodyPr lIns="0" tIns="0" rIns="0" bIns="0"/>
          <a:lstStyle>
            <a:lvl1pPr marL="9525" indent="0">
              <a:lnSpc>
                <a:spcPct val="100000"/>
              </a:lnSpc>
              <a:spcBef>
                <a:spcPts val="75"/>
              </a:spcBef>
              <a:buNone/>
              <a:defRPr lang="en-GB" sz="1650" b="0" dirty="0"/>
            </a:lvl1pPr>
          </a:lstStyle>
          <a:p>
            <a:pPr marL="12700">
              <a:lnSpc>
                <a:spcPct val="100000"/>
              </a:lnSpc>
              <a:spcBef>
                <a:spcPts val="100"/>
              </a:spcBef>
            </a:pPr>
            <a:r>
              <a:rPr lang="en-GB" sz="1800" b="1" spc="-4" dirty="0">
                <a:latin typeface="Arial"/>
                <a:cs typeface="Arial"/>
              </a:rPr>
              <a:t>Company</a:t>
            </a:r>
            <a:r>
              <a:rPr lang="en-GB" sz="1800" b="1" spc="-60"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20" name="Text Placeholder 2">
            <a:extLst>
              <a:ext uri="{FF2B5EF4-FFF2-40B4-BE49-F238E27FC236}">
                <a16:creationId xmlns:a16="http://schemas.microsoft.com/office/drawing/2014/main" id="{08EA0133-616B-6946-BFDF-5A7BF4F1399C}"/>
              </a:ext>
            </a:extLst>
          </p:cNvPr>
          <p:cNvSpPr>
            <a:spLocks noGrp="1"/>
          </p:cNvSpPr>
          <p:nvPr>
            <p:ph type="body" sz="quarter" idx="32" hasCustomPrompt="1"/>
          </p:nvPr>
        </p:nvSpPr>
        <p:spPr>
          <a:xfrm>
            <a:off x="381000" y="5138700"/>
            <a:ext cx="4629151"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1" name="Text Placeholder 2">
            <a:extLst>
              <a:ext uri="{FF2B5EF4-FFF2-40B4-BE49-F238E27FC236}">
                <a16:creationId xmlns:a16="http://schemas.microsoft.com/office/drawing/2014/main" id="{8A03B701-AF54-2D44-AFC1-B8255976FA47}"/>
              </a:ext>
            </a:extLst>
          </p:cNvPr>
          <p:cNvSpPr>
            <a:spLocks noGrp="1"/>
          </p:cNvSpPr>
          <p:nvPr>
            <p:ph type="body" sz="quarter" idx="33" hasCustomPrompt="1"/>
          </p:nvPr>
        </p:nvSpPr>
        <p:spPr>
          <a:xfrm>
            <a:off x="6210301" y="5138700"/>
            <a:ext cx="4857750"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solidFill>
                  <a:schemeClr val="tx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11859324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am InIn (2)">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1DA9D2FE-4E4D-D74D-821A-885C818A89A9}"/>
              </a:ext>
            </a:extLst>
          </p:cNvPr>
          <p:cNvSpPr/>
          <p:nvPr/>
        </p:nvSpPr>
        <p:spPr>
          <a:xfrm>
            <a:off x="0" y="0"/>
            <a:ext cx="12192000" cy="4251960"/>
          </a:xfrm>
          <a:custGeom>
            <a:avLst/>
            <a:gdLst/>
            <a:ahLst/>
            <a:cxnLst/>
            <a:rect l="l" t="t" r="r" b="b"/>
            <a:pathLst>
              <a:path w="16256000" h="5669280">
                <a:moveTo>
                  <a:pt x="16256000" y="0"/>
                </a:moveTo>
                <a:lnTo>
                  <a:pt x="0" y="0"/>
                </a:lnTo>
                <a:lnTo>
                  <a:pt x="0" y="5669280"/>
                </a:lnTo>
                <a:lnTo>
                  <a:pt x="16256000" y="5669280"/>
                </a:lnTo>
                <a:lnTo>
                  <a:pt x="16256000" y="0"/>
                </a:lnTo>
                <a:close/>
              </a:path>
            </a:pathLst>
          </a:custGeom>
          <a:solidFill>
            <a:schemeClr val="tx2"/>
          </a:solidFill>
        </p:spPr>
        <p:txBody>
          <a:bodyPr wrap="square" lIns="0" tIns="0" rIns="0" bIns="0" rtlCol="0"/>
          <a:lstStyle/>
          <a:p>
            <a:endParaRPr sz="1350" b="0" i="0" dirty="0">
              <a:latin typeface="Arial Regular"/>
            </a:endParaRPr>
          </a:p>
        </p:txBody>
      </p:sp>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0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99001" y="3146616"/>
            <a:ext cx="2668050"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3295650" y="3146616"/>
            <a:ext cx="2686050"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1" name="Picture Placeholder 13">
            <a:extLst>
              <a:ext uri="{FF2B5EF4-FFF2-40B4-BE49-F238E27FC236}">
                <a16:creationId xmlns:a16="http://schemas.microsoft.com/office/drawing/2014/main" id="{0074DE51-AAD8-E54E-8767-5E2C93E54705}"/>
              </a:ext>
            </a:extLst>
          </p:cNvPr>
          <p:cNvSpPr>
            <a:spLocks noGrp="1"/>
          </p:cNvSpPr>
          <p:nvPr>
            <p:ph type="pic" sz="quarter" idx="27" hasCustomPrompt="1"/>
          </p:nvPr>
        </p:nvSpPr>
        <p:spPr>
          <a:xfrm>
            <a:off x="3316227"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4" name="Freeform 13">
            <a:extLst>
              <a:ext uri="{FF2B5EF4-FFF2-40B4-BE49-F238E27FC236}">
                <a16:creationId xmlns:a16="http://schemas.microsoft.com/office/drawing/2014/main" id="{06CC392B-4045-624C-B64F-5B267A1D4985}"/>
              </a:ext>
            </a:extLst>
          </p:cNvPr>
          <p:cNvSpPr/>
          <p:nvPr/>
        </p:nvSpPr>
        <p:spPr>
          <a:xfrm>
            <a:off x="381000" y="-9939"/>
            <a:ext cx="5743566" cy="1677227"/>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2093843 w 7871791"/>
              <a:gd name="connsiteY1" fmla="*/ 0 h 2160104"/>
              <a:gd name="connsiteX2" fmla="*/ 7871791 w 7871791"/>
              <a:gd name="connsiteY2" fmla="*/ 0 h 2160104"/>
              <a:gd name="connsiteX3" fmla="*/ 0 w 7871791"/>
              <a:gd name="connsiteY3" fmla="*/ 2160104 h 2160104"/>
            </a:gdLst>
            <a:ahLst/>
            <a:cxnLst>
              <a:cxn ang="0">
                <a:pos x="connsiteX0" y="connsiteY0"/>
              </a:cxn>
              <a:cxn ang="0">
                <a:pos x="connsiteX1" y="connsiteY1"/>
              </a:cxn>
              <a:cxn ang="0">
                <a:pos x="connsiteX2" y="connsiteY2"/>
              </a:cxn>
              <a:cxn ang="0">
                <a:pos x="connsiteX3" y="connsiteY3"/>
              </a:cxn>
            </a:cxnLst>
            <a:rect l="l" t="t" r="r" b="b"/>
            <a:pathLst>
              <a:path w="7871791" h="2160104">
                <a:moveTo>
                  <a:pt x="0" y="2160104"/>
                </a:moveTo>
                <a:lnTo>
                  <a:pt x="2093843" y="0"/>
                </a:lnTo>
                <a:lnTo>
                  <a:pt x="7871791" y="0"/>
                </a:lnTo>
                <a:lnTo>
                  <a:pt x="0" y="216010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5" name="Freeform 14">
            <a:extLst>
              <a:ext uri="{FF2B5EF4-FFF2-40B4-BE49-F238E27FC236}">
                <a16:creationId xmlns:a16="http://schemas.microsoft.com/office/drawing/2014/main" id="{52DBEB90-0367-0548-8C2C-7CD141C81D39}"/>
              </a:ext>
            </a:extLst>
          </p:cNvPr>
          <p:cNvSpPr/>
          <p:nvPr/>
        </p:nvSpPr>
        <p:spPr>
          <a:xfrm>
            <a:off x="3295650" y="-9941"/>
            <a:ext cx="4825582" cy="167722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3660798"/>
              <a:gd name="connsiteY0" fmla="*/ 2160104 h 2160104"/>
              <a:gd name="connsiteX1" fmla="*/ 2269604 w 13660798"/>
              <a:gd name="connsiteY1" fmla="*/ 13252 h 2160104"/>
              <a:gd name="connsiteX2" fmla="*/ 13660798 w 13660798"/>
              <a:gd name="connsiteY2" fmla="*/ 0 h 2160104"/>
              <a:gd name="connsiteX3" fmla="*/ 0 w 13660798"/>
              <a:gd name="connsiteY3" fmla="*/ 2160104 h 2160104"/>
              <a:gd name="connsiteX0" fmla="*/ 0 w 13717001"/>
              <a:gd name="connsiteY0" fmla="*/ 2146852 h 2146852"/>
              <a:gd name="connsiteX1" fmla="*/ 2269604 w 13717001"/>
              <a:gd name="connsiteY1" fmla="*/ 0 h 2146852"/>
              <a:gd name="connsiteX2" fmla="*/ 13717001 w 13717001"/>
              <a:gd name="connsiteY2" fmla="*/ 1 h 2146852"/>
              <a:gd name="connsiteX3" fmla="*/ 0 w 1371700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3717001" h="2146852">
                <a:moveTo>
                  <a:pt x="0" y="2146852"/>
                </a:moveTo>
                <a:lnTo>
                  <a:pt x="2269604" y="0"/>
                </a:lnTo>
                <a:lnTo>
                  <a:pt x="13717001" y="1"/>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8" name="Text Placeholder 2">
            <a:extLst>
              <a:ext uri="{FF2B5EF4-FFF2-40B4-BE49-F238E27FC236}">
                <a16:creationId xmlns:a16="http://schemas.microsoft.com/office/drawing/2014/main" id="{6C7D6F76-02C5-0A44-A85A-E98C7F92CE29}"/>
              </a:ext>
            </a:extLst>
          </p:cNvPr>
          <p:cNvSpPr>
            <a:spLocks noGrp="1"/>
          </p:cNvSpPr>
          <p:nvPr>
            <p:ph type="body" sz="quarter" idx="31" hasCustomPrompt="1"/>
          </p:nvPr>
        </p:nvSpPr>
        <p:spPr>
          <a:xfrm>
            <a:off x="6210301" y="4592047"/>
            <a:ext cx="4857750" cy="316397"/>
          </a:xfrm>
          <a:prstGeom prst="rect">
            <a:avLst/>
          </a:prstGeom>
        </p:spPr>
        <p:txBody>
          <a:bodyPr lIns="0" tIns="0" rIns="0" bIns="0"/>
          <a:lstStyle>
            <a:lvl1pPr>
              <a:defRPr lang="en-GB" sz="1650" b="1" spc="-4" dirty="0">
                <a:latin typeface="Arial"/>
                <a:cs typeface="Arial"/>
              </a:defRPr>
            </a:lvl1pPr>
          </a:lstStyle>
          <a:p>
            <a:pPr marL="9525" lvl="0" indent="0">
              <a:lnSpc>
                <a:spcPct val="100000"/>
              </a:lnSpc>
              <a:spcBef>
                <a:spcPts val="75"/>
              </a:spcBef>
              <a:buNone/>
            </a:pPr>
            <a:r>
              <a:rPr lang="en-GB" sz="1800" b="1" dirty="0" err="1">
                <a:latin typeface="Arial"/>
                <a:cs typeface="Arial"/>
              </a:rPr>
              <a:t>Skoltech</a:t>
            </a:r>
            <a:r>
              <a:rPr lang="en-GB" sz="1800" b="1" spc="-64"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19" name="Text Placeholder 2">
            <a:extLst>
              <a:ext uri="{FF2B5EF4-FFF2-40B4-BE49-F238E27FC236}">
                <a16:creationId xmlns:a16="http://schemas.microsoft.com/office/drawing/2014/main" id="{0D276D2D-863D-AC4C-946A-F9080EFB8FAF}"/>
              </a:ext>
            </a:extLst>
          </p:cNvPr>
          <p:cNvSpPr>
            <a:spLocks noGrp="1"/>
          </p:cNvSpPr>
          <p:nvPr>
            <p:ph type="body" sz="quarter" idx="30" hasCustomPrompt="1"/>
          </p:nvPr>
        </p:nvSpPr>
        <p:spPr>
          <a:xfrm>
            <a:off x="381000" y="4592047"/>
            <a:ext cx="4629151" cy="316397"/>
          </a:xfrm>
          <a:prstGeom prst="rect">
            <a:avLst/>
          </a:prstGeom>
        </p:spPr>
        <p:txBody>
          <a:bodyPr lIns="0" tIns="0" rIns="0" bIns="0"/>
          <a:lstStyle>
            <a:lvl1pPr marL="9525" indent="0">
              <a:lnSpc>
                <a:spcPct val="100000"/>
              </a:lnSpc>
              <a:spcBef>
                <a:spcPts val="75"/>
              </a:spcBef>
              <a:buNone/>
              <a:defRPr lang="en-GB" sz="1650" b="0" dirty="0"/>
            </a:lvl1pPr>
          </a:lstStyle>
          <a:p>
            <a:pPr marL="12700">
              <a:lnSpc>
                <a:spcPct val="100000"/>
              </a:lnSpc>
              <a:spcBef>
                <a:spcPts val="100"/>
              </a:spcBef>
            </a:pPr>
            <a:r>
              <a:rPr lang="en-GB" sz="1800" b="1" spc="-4" dirty="0">
                <a:latin typeface="Arial"/>
                <a:cs typeface="Arial"/>
              </a:rPr>
              <a:t>Company</a:t>
            </a:r>
            <a:r>
              <a:rPr lang="en-GB" sz="1800" b="1" spc="-60"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20" name="Text Placeholder 2">
            <a:extLst>
              <a:ext uri="{FF2B5EF4-FFF2-40B4-BE49-F238E27FC236}">
                <a16:creationId xmlns:a16="http://schemas.microsoft.com/office/drawing/2014/main" id="{08EA0133-616B-6946-BFDF-5A7BF4F1399C}"/>
              </a:ext>
            </a:extLst>
          </p:cNvPr>
          <p:cNvSpPr>
            <a:spLocks noGrp="1"/>
          </p:cNvSpPr>
          <p:nvPr>
            <p:ph type="body" sz="quarter" idx="32" hasCustomPrompt="1"/>
          </p:nvPr>
        </p:nvSpPr>
        <p:spPr>
          <a:xfrm>
            <a:off x="381000" y="5138700"/>
            <a:ext cx="4629151"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1" name="Text Placeholder 2">
            <a:extLst>
              <a:ext uri="{FF2B5EF4-FFF2-40B4-BE49-F238E27FC236}">
                <a16:creationId xmlns:a16="http://schemas.microsoft.com/office/drawing/2014/main" id="{8A03B701-AF54-2D44-AFC1-B8255976FA47}"/>
              </a:ext>
            </a:extLst>
          </p:cNvPr>
          <p:cNvSpPr>
            <a:spLocks noGrp="1"/>
          </p:cNvSpPr>
          <p:nvPr>
            <p:ph type="body" sz="quarter" idx="33" hasCustomPrompt="1"/>
          </p:nvPr>
        </p:nvSpPr>
        <p:spPr>
          <a:xfrm>
            <a:off x="6210301" y="5138700"/>
            <a:ext cx="4857750"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solidFill>
                  <a:schemeClr val="bg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39990544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eam: 3-4 people (alt)">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000" y="1657350"/>
            <a:ext cx="2686050" cy="2684596"/>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81000" y="4570547"/>
            <a:ext cx="2686050" cy="1544503"/>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3303181" y="4570547"/>
            <a:ext cx="2678519" cy="1544503"/>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9" name="Text Placeholder 2">
            <a:extLst>
              <a:ext uri="{FF2B5EF4-FFF2-40B4-BE49-F238E27FC236}">
                <a16:creationId xmlns:a16="http://schemas.microsoft.com/office/drawing/2014/main" id="{30763406-0040-6742-A5F8-321474E62F80}"/>
              </a:ext>
            </a:extLst>
          </p:cNvPr>
          <p:cNvSpPr>
            <a:spLocks noGrp="1"/>
          </p:cNvSpPr>
          <p:nvPr>
            <p:ph type="body" sz="quarter" idx="25" hasCustomPrompt="1"/>
          </p:nvPr>
        </p:nvSpPr>
        <p:spPr>
          <a:xfrm>
            <a:off x="6210300" y="4570547"/>
            <a:ext cx="2686050" cy="1544503"/>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0" name="Text Placeholder 2">
            <a:extLst>
              <a:ext uri="{FF2B5EF4-FFF2-40B4-BE49-F238E27FC236}">
                <a16:creationId xmlns:a16="http://schemas.microsoft.com/office/drawing/2014/main" id="{442947E1-F720-AA43-A069-884F43EFD017}"/>
              </a:ext>
            </a:extLst>
          </p:cNvPr>
          <p:cNvSpPr>
            <a:spLocks noGrp="1"/>
          </p:cNvSpPr>
          <p:nvPr>
            <p:ph type="body" sz="quarter" idx="26" hasCustomPrompt="1"/>
          </p:nvPr>
        </p:nvSpPr>
        <p:spPr>
          <a:xfrm>
            <a:off x="9124950" y="4570547"/>
            <a:ext cx="2686050" cy="1544504"/>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2" name="Picture Placeholder 13">
            <a:extLst>
              <a:ext uri="{FF2B5EF4-FFF2-40B4-BE49-F238E27FC236}">
                <a16:creationId xmlns:a16="http://schemas.microsoft.com/office/drawing/2014/main" id="{686CB19F-E193-DA44-AC8D-BD2F336C594B}"/>
              </a:ext>
            </a:extLst>
          </p:cNvPr>
          <p:cNvSpPr>
            <a:spLocks noGrp="1"/>
          </p:cNvSpPr>
          <p:nvPr>
            <p:ph type="pic" sz="quarter" idx="28" hasCustomPrompt="1"/>
          </p:nvPr>
        </p:nvSpPr>
        <p:spPr>
          <a:xfrm>
            <a:off x="6206914" y="1643717"/>
            <a:ext cx="2689436" cy="2698229"/>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4" name="Picture Placeholder 13">
            <a:extLst>
              <a:ext uri="{FF2B5EF4-FFF2-40B4-BE49-F238E27FC236}">
                <a16:creationId xmlns:a16="http://schemas.microsoft.com/office/drawing/2014/main" id="{E189728A-6908-DB44-BFEB-6B615BB5D41F}"/>
              </a:ext>
            </a:extLst>
          </p:cNvPr>
          <p:cNvSpPr>
            <a:spLocks noGrp="1"/>
          </p:cNvSpPr>
          <p:nvPr>
            <p:ph type="pic" sz="quarter" idx="30" hasCustomPrompt="1"/>
          </p:nvPr>
        </p:nvSpPr>
        <p:spPr>
          <a:xfrm>
            <a:off x="3295651" y="1643717"/>
            <a:ext cx="2687009" cy="2698229"/>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5" name="Picture Placeholder 13">
            <a:extLst>
              <a:ext uri="{FF2B5EF4-FFF2-40B4-BE49-F238E27FC236}">
                <a16:creationId xmlns:a16="http://schemas.microsoft.com/office/drawing/2014/main" id="{C9A1F4D1-030B-414D-A3C6-BA2BDAC36112}"/>
              </a:ext>
            </a:extLst>
          </p:cNvPr>
          <p:cNvSpPr>
            <a:spLocks noGrp="1"/>
          </p:cNvSpPr>
          <p:nvPr>
            <p:ph type="pic" sz="quarter" idx="31" hasCustomPrompt="1"/>
          </p:nvPr>
        </p:nvSpPr>
        <p:spPr>
          <a:xfrm>
            <a:off x="9120606" y="1643717"/>
            <a:ext cx="2690395" cy="2698229"/>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Tree>
    <p:extLst>
      <p:ext uri="{BB962C8B-B14F-4D97-AF65-F5344CB8AC3E}">
        <p14:creationId xmlns:p14="http://schemas.microsoft.com/office/powerpoint/2010/main" val="20115347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am: 5-6 people (alt)">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323" y="2356067"/>
            <a:ext cx="1719506" cy="171857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81000" y="4329394"/>
            <a:ext cx="1714500"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2338862" y="4329394"/>
            <a:ext cx="1699739"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9" name="Text Placeholder 2">
            <a:extLst>
              <a:ext uri="{FF2B5EF4-FFF2-40B4-BE49-F238E27FC236}">
                <a16:creationId xmlns:a16="http://schemas.microsoft.com/office/drawing/2014/main" id="{30763406-0040-6742-A5F8-321474E62F80}"/>
              </a:ext>
            </a:extLst>
          </p:cNvPr>
          <p:cNvSpPr>
            <a:spLocks noGrp="1"/>
          </p:cNvSpPr>
          <p:nvPr>
            <p:ph type="body" sz="quarter" idx="25" hasCustomPrompt="1"/>
          </p:nvPr>
        </p:nvSpPr>
        <p:spPr>
          <a:xfrm>
            <a:off x="4267199" y="4329394"/>
            <a:ext cx="1714501"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10" name="Text Placeholder 2">
            <a:extLst>
              <a:ext uri="{FF2B5EF4-FFF2-40B4-BE49-F238E27FC236}">
                <a16:creationId xmlns:a16="http://schemas.microsoft.com/office/drawing/2014/main" id="{442947E1-F720-AA43-A069-884F43EFD017}"/>
              </a:ext>
            </a:extLst>
          </p:cNvPr>
          <p:cNvSpPr>
            <a:spLocks noGrp="1"/>
          </p:cNvSpPr>
          <p:nvPr>
            <p:ph type="body" sz="quarter" idx="26" hasCustomPrompt="1"/>
          </p:nvPr>
        </p:nvSpPr>
        <p:spPr>
          <a:xfrm>
            <a:off x="6210300" y="4329394"/>
            <a:ext cx="1714501"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11" name="Picture Placeholder 13">
            <a:extLst>
              <a:ext uri="{FF2B5EF4-FFF2-40B4-BE49-F238E27FC236}">
                <a16:creationId xmlns:a16="http://schemas.microsoft.com/office/drawing/2014/main" id="{0074DE51-AAD8-E54E-8767-5E2C93E54705}"/>
              </a:ext>
            </a:extLst>
          </p:cNvPr>
          <p:cNvSpPr>
            <a:spLocks noGrp="1"/>
          </p:cNvSpPr>
          <p:nvPr>
            <p:ph type="pic" sz="quarter" idx="27" hasCustomPrompt="1"/>
          </p:nvPr>
        </p:nvSpPr>
        <p:spPr>
          <a:xfrm>
            <a:off x="2338862" y="2356066"/>
            <a:ext cx="1699739" cy="175764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2" name="Picture Placeholder 13">
            <a:extLst>
              <a:ext uri="{FF2B5EF4-FFF2-40B4-BE49-F238E27FC236}">
                <a16:creationId xmlns:a16="http://schemas.microsoft.com/office/drawing/2014/main" id="{686CB19F-E193-DA44-AC8D-BD2F336C594B}"/>
              </a:ext>
            </a:extLst>
          </p:cNvPr>
          <p:cNvSpPr>
            <a:spLocks noGrp="1"/>
          </p:cNvSpPr>
          <p:nvPr>
            <p:ph type="pic" sz="quarter" idx="28" hasCustomPrompt="1"/>
          </p:nvPr>
        </p:nvSpPr>
        <p:spPr>
          <a:xfrm>
            <a:off x="6212032" y="2356066"/>
            <a:ext cx="1712769" cy="1758734"/>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3" name="Picture Placeholder 13">
            <a:extLst>
              <a:ext uri="{FF2B5EF4-FFF2-40B4-BE49-F238E27FC236}">
                <a16:creationId xmlns:a16="http://schemas.microsoft.com/office/drawing/2014/main" id="{E01C0127-5EC4-A34C-9B6B-6D84D4F7D51E}"/>
              </a:ext>
            </a:extLst>
          </p:cNvPr>
          <p:cNvSpPr>
            <a:spLocks noGrp="1"/>
          </p:cNvSpPr>
          <p:nvPr>
            <p:ph type="pic" sz="quarter" idx="29" hasCustomPrompt="1"/>
          </p:nvPr>
        </p:nvSpPr>
        <p:spPr>
          <a:xfrm>
            <a:off x="8155131" y="2356066"/>
            <a:ext cx="1712769" cy="1758734"/>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4" name="Picture Placeholder 13">
            <a:extLst>
              <a:ext uri="{FF2B5EF4-FFF2-40B4-BE49-F238E27FC236}">
                <a16:creationId xmlns:a16="http://schemas.microsoft.com/office/drawing/2014/main" id="{E189728A-6908-DB44-BFEB-6B615BB5D41F}"/>
              </a:ext>
            </a:extLst>
          </p:cNvPr>
          <p:cNvSpPr>
            <a:spLocks noGrp="1"/>
          </p:cNvSpPr>
          <p:nvPr>
            <p:ph type="pic" sz="quarter" idx="30" hasCustomPrompt="1"/>
          </p:nvPr>
        </p:nvSpPr>
        <p:spPr>
          <a:xfrm>
            <a:off x="4279324" y="2356066"/>
            <a:ext cx="1702376" cy="175764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5" name="Picture Placeholder 13">
            <a:extLst>
              <a:ext uri="{FF2B5EF4-FFF2-40B4-BE49-F238E27FC236}">
                <a16:creationId xmlns:a16="http://schemas.microsoft.com/office/drawing/2014/main" id="{C9A1F4D1-030B-414D-A3C6-BA2BDAC36112}"/>
              </a:ext>
            </a:extLst>
          </p:cNvPr>
          <p:cNvSpPr>
            <a:spLocks noGrp="1"/>
          </p:cNvSpPr>
          <p:nvPr>
            <p:ph type="pic" sz="quarter" idx="31" hasCustomPrompt="1"/>
          </p:nvPr>
        </p:nvSpPr>
        <p:spPr>
          <a:xfrm>
            <a:off x="10096500" y="2356066"/>
            <a:ext cx="1714500" cy="1758734"/>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6" name="Text Placeholder 2">
            <a:extLst>
              <a:ext uri="{FF2B5EF4-FFF2-40B4-BE49-F238E27FC236}">
                <a16:creationId xmlns:a16="http://schemas.microsoft.com/office/drawing/2014/main" id="{D4547742-21EB-284E-8ACD-91710695859C}"/>
              </a:ext>
            </a:extLst>
          </p:cNvPr>
          <p:cNvSpPr>
            <a:spLocks noGrp="1"/>
          </p:cNvSpPr>
          <p:nvPr>
            <p:ph type="body" sz="quarter" idx="32" hasCustomPrompt="1"/>
          </p:nvPr>
        </p:nvSpPr>
        <p:spPr>
          <a:xfrm>
            <a:off x="8153400" y="4329394"/>
            <a:ext cx="1714500"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17" name="Text Placeholder 2">
            <a:extLst>
              <a:ext uri="{FF2B5EF4-FFF2-40B4-BE49-F238E27FC236}">
                <a16:creationId xmlns:a16="http://schemas.microsoft.com/office/drawing/2014/main" id="{83A306F8-E8C3-B848-BEF4-ECBB1CC53CB7}"/>
              </a:ext>
            </a:extLst>
          </p:cNvPr>
          <p:cNvSpPr>
            <a:spLocks noGrp="1"/>
          </p:cNvSpPr>
          <p:nvPr>
            <p:ph type="body" sz="quarter" idx="33" hasCustomPrompt="1"/>
          </p:nvPr>
        </p:nvSpPr>
        <p:spPr>
          <a:xfrm>
            <a:off x="10096500" y="4329394"/>
            <a:ext cx="1714501"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Tree>
    <p:extLst>
      <p:ext uri="{BB962C8B-B14F-4D97-AF65-F5344CB8AC3E}">
        <p14:creationId xmlns:p14="http://schemas.microsoft.com/office/powerpoint/2010/main" val="38013133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hite">
    <p:spTree>
      <p:nvGrpSpPr>
        <p:cNvPr id="1" name=""/>
        <p:cNvGrpSpPr/>
        <p:nvPr/>
      </p:nvGrpSpPr>
      <p:grpSpPr>
        <a:xfrm>
          <a:off x="0" y="0"/>
          <a:ext cx="0" cy="0"/>
          <a:chOff x="0" y="0"/>
          <a:chExt cx="0" cy="0"/>
        </a:xfrm>
      </p:grpSpPr>
      <p:sp>
        <p:nvSpPr>
          <p:cNvPr id="18" name="object 4">
            <a:extLst>
              <a:ext uri="{FF2B5EF4-FFF2-40B4-BE49-F238E27FC236}">
                <a16:creationId xmlns:a16="http://schemas.microsoft.com/office/drawing/2014/main" id="{02A76CBB-D743-2042-B363-7BBB955FC633}"/>
              </a:ext>
            </a:extLst>
          </p:cNvPr>
          <p:cNvSpPr/>
          <p:nvPr/>
        </p:nvSpPr>
        <p:spPr>
          <a:xfrm>
            <a:off x="8896350" y="237853"/>
            <a:ext cx="3031201" cy="6368529"/>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2FB1C11C-AA1D-7646-ADB6-676E443F3BD0}"/>
              </a:ext>
            </a:extLst>
          </p:cNvPr>
          <p:cNvSpPr>
            <a:spLocks noGrp="1"/>
          </p:cNvSpPr>
          <p:nvPr>
            <p:ph type="title" hasCustomPrompt="1"/>
          </p:nvPr>
        </p:nvSpPr>
        <p:spPr>
          <a:xfrm>
            <a:off x="381001" y="228601"/>
            <a:ext cx="10458450" cy="5886449"/>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sz="8250"/>
            </a:lvl1pPr>
          </a:lstStyle>
          <a:p>
            <a:pPr lvl="0"/>
            <a:r>
              <a:rPr lang="en-US" dirty="0"/>
              <a:t>Write any message or quote using from 2 to 5 lines of the text here</a:t>
            </a:r>
            <a:endParaRPr lang="x-none" dirty="0"/>
          </a:p>
        </p:txBody>
      </p:sp>
    </p:spTree>
    <p:extLst>
      <p:ext uri="{BB962C8B-B14F-4D97-AF65-F5344CB8AC3E}">
        <p14:creationId xmlns:p14="http://schemas.microsoft.com/office/powerpoint/2010/main" val="8087853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hite + pic">
    <p:spTree>
      <p:nvGrpSpPr>
        <p:cNvPr id="1" name=""/>
        <p:cNvGrpSpPr/>
        <p:nvPr/>
      </p:nvGrpSpPr>
      <p:grpSpPr>
        <a:xfrm>
          <a:off x="0" y="0"/>
          <a:ext cx="0" cy="0"/>
          <a:chOff x="0" y="0"/>
          <a:chExt cx="0" cy="0"/>
        </a:xfrm>
      </p:grpSpPr>
      <p:sp>
        <p:nvSpPr>
          <p:cNvPr id="18" name="object 4">
            <a:extLst>
              <a:ext uri="{FF2B5EF4-FFF2-40B4-BE49-F238E27FC236}">
                <a16:creationId xmlns:a16="http://schemas.microsoft.com/office/drawing/2014/main" id="{02A76CBB-D743-2042-B363-7BBB955FC633}"/>
              </a:ext>
            </a:extLst>
          </p:cNvPr>
          <p:cNvSpPr/>
          <p:nvPr/>
        </p:nvSpPr>
        <p:spPr>
          <a:xfrm>
            <a:off x="8894100" y="237853"/>
            <a:ext cx="3031201" cy="6368529"/>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2FB1C11C-AA1D-7646-ADB6-676E443F3BD0}"/>
              </a:ext>
            </a:extLst>
          </p:cNvPr>
          <p:cNvSpPr>
            <a:spLocks noGrp="1"/>
          </p:cNvSpPr>
          <p:nvPr>
            <p:ph type="title" hasCustomPrompt="1"/>
          </p:nvPr>
        </p:nvSpPr>
        <p:spPr>
          <a:xfrm>
            <a:off x="381000" y="228601"/>
            <a:ext cx="10458450" cy="5886449"/>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sz="8250"/>
            </a:lvl1pPr>
          </a:lstStyle>
          <a:p>
            <a:pPr lvl="0"/>
            <a:r>
              <a:rPr lang="en-US" dirty="0"/>
              <a:t>Write any message or quote using from 2 to 5 lines of the text here</a:t>
            </a:r>
            <a:endParaRPr lang="x-none" dirty="0"/>
          </a:p>
        </p:txBody>
      </p:sp>
      <p:sp>
        <p:nvSpPr>
          <p:cNvPr id="4" name="Picture Placeholder 13">
            <a:extLst>
              <a:ext uri="{FF2B5EF4-FFF2-40B4-BE49-F238E27FC236}">
                <a16:creationId xmlns:a16="http://schemas.microsoft.com/office/drawing/2014/main" id="{89CB3A53-5552-B546-9AA7-003B156706D8}"/>
              </a:ext>
            </a:extLst>
          </p:cNvPr>
          <p:cNvSpPr>
            <a:spLocks noGrp="1"/>
          </p:cNvSpPr>
          <p:nvPr>
            <p:ph type="pic" sz="quarter" idx="15" hasCustomPrompt="1"/>
          </p:nvPr>
        </p:nvSpPr>
        <p:spPr>
          <a:xfrm>
            <a:off x="8894100" y="5314950"/>
            <a:ext cx="1257300" cy="12573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Tree>
    <p:extLst>
      <p:ext uri="{BB962C8B-B14F-4D97-AF65-F5344CB8AC3E}">
        <p14:creationId xmlns:p14="http://schemas.microsoft.com/office/powerpoint/2010/main" val="16629477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dark">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7DD702F3-01C2-0C4C-A3D7-DAF1AB998EC0}"/>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40000"/>
            </a:schemeClr>
          </a:solidFill>
        </p:spPr>
        <p:txBody>
          <a:bodyPr wrap="square" lIns="0" tIns="0" rIns="0" bIns="0" rtlCol="0"/>
          <a:lstStyle/>
          <a:p>
            <a:endParaRPr sz="1350" b="0" i="0" dirty="0">
              <a:latin typeface="Arial Regular"/>
            </a:endParaRPr>
          </a:p>
        </p:txBody>
      </p:sp>
      <p:sp>
        <p:nvSpPr>
          <p:cNvPr id="18" name="object 4">
            <a:extLst>
              <a:ext uri="{FF2B5EF4-FFF2-40B4-BE49-F238E27FC236}">
                <a16:creationId xmlns:a16="http://schemas.microsoft.com/office/drawing/2014/main" id="{02A76CBB-D743-2042-B363-7BBB955FC633}"/>
              </a:ext>
            </a:extLst>
          </p:cNvPr>
          <p:cNvSpPr/>
          <p:nvPr/>
        </p:nvSpPr>
        <p:spPr>
          <a:xfrm>
            <a:off x="8896350" y="237853"/>
            <a:ext cx="3031201" cy="6368529"/>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2FB1C11C-AA1D-7646-ADB6-676E443F3BD0}"/>
              </a:ext>
            </a:extLst>
          </p:cNvPr>
          <p:cNvSpPr>
            <a:spLocks noGrp="1"/>
          </p:cNvSpPr>
          <p:nvPr>
            <p:ph type="title" hasCustomPrompt="1"/>
          </p:nvPr>
        </p:nvSpPr>
        <p:spPr>
          <a:xfrm>
            <a:off x="381001" y="228601"/>
            <a:ext cx="10458450" cy="5886449"/>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sz="8250">
                <a:solidFill>
                  <a:srgbClr val="FFFFFF"/>
                </a:solidFill>
              </a:defRPr>
            </a:lvl1pPr>
          </a:lstStyle>
          <a:p>
            <a:pPr lvl="0"/>
            <a:r>
              <a:rPr lang="en-US" dirty="0"/>
              <a:t>Write any message or quote using from 2 to 5 lines of the text here</a:t>
            </a:r>
            <a:endParaRPr lang="x-none" dirty="0"/>
          </a:p>
        </p:txBody>
      </p:sp>
      <p:grpSp>
        <p:nvGrpSpPr>
          <p:cNvPr id="5" name="Group 4">
            <a:extLst>
              <a:ext uri="{FF2B5EF4-FFF2-40B4-BE49-F238E27FC236}">
                <a16:creationId xmlns:a16="http://schemas.microsoft.com/office/drawing/2014/main" id="{9D239E66-5B67-C54E-92C6-E09C0F8BBDC7}"/>
              </a:ext>
            </a:extLst>
          </p:cNvPr>
          <p:cNvGrpSpPr/>
          <p:nvPr/>
        </p:nvGrpSpPr>
        <p:grpSpPr>
          <a:xfrm>
            <a:off x="10839450" y="6410620"/>
            <a:ext cx="971550" cy="161630"/>
            <a:chOff x="14294536" y="8436933"/>
            <a:chExt cx="1501942" cy="249867"/>
          </a:xfrm>
          <a:solidFill>
            <a:srgbClr val="FFFFFF"/>
          </a:solidFill>
        </p:grpSpPr>
        <p:sp>
          <p:nvSpPr>
            <p:cNvPr id="6" name="object 2">
              <a:extLst>
                <a:ext uri="{FF2B5EF4-FFF2-40B4-BE49-F238E27FC236}">
                  <a16:creationId xmlns:a16="http://schemas.microsoft.com/office/drawing/2014/main" id="{EF3FD7A6-EC0F-7D4C-8350-A07189D665A2}"/>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7" name="object 3">
              <a:extLst>
                <a:ext uri="{FF2B5EF4-FFF2-40B4-BE49-F238E27FC236}">
                  <a16:creationId xmlns:a16="http://schemas.microsoft.com/office/drawing/2014/main" id="{5A2BE75D-A79D-A547-9348-515F17678804}"/>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8" name="object 4">
              <a:extLst>
                <a:ext uri="{FF2B5EF4-FFF2-40B4-BE49-F238E27FC236}">
                  <a16:creationId xmlns:a16="http://schemas.microsoft.com/office/drawing/2014/main" id="{31EA1241-A715-2B44-8F54-56D05E7865A6}"/>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9" name="object 5">
              <a:extLst>
                <a:ext uri="{FF2B5EF4-FFF2-40B4-BE49-F238E27FC236}">
                  <a16:creationId xmlns:a16="http://schemas.microsoft.com/office/drawing/2014/main" id="{9AC409A3-A9AE-9F40-B2E8-3858EE21A3F1}"/>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0" name="object 6">
              <a:extLst>
                <a:ext uri="{FF2B5EF4-FFF2-40B4-BE49-F238E27FC236}">
                  <a16:creationId xmlns:a16="http://schemas.microsoft.com/office/drawing/2014/main" id="{1C0849E1-1621-3F45-90A8-170454F19380}"/>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1" name="object 7">
              <a:extLst>
                <a:ext uri="{FF2B5EF4-FFF2-40B4-BE49-F238E27FC236}">
                  <a16:creationId xmlns:a16="http://schemas.microsoft.com/office/drawing/2014/main" id="{CF0B7F1B-122A-C44A-86D1-A876A1B398F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2" name="object 8">
              <a:extLst>
                <a:ext uri="{FF2B5EF4-FFF2-40B4-BE49-F238E27FC236}">
                  <a16:creationId xmlns:a16="http://schemas.microsoft.com/office/drawing/2014/main" id="{4780D64B-B02B-F543-BD46-83F9FAED25DD}"/>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3" name="object 9">
              <a:extLst>
                <a:ext uri="{FF2B5EF4-FFF2-40B4-BE49-F238E27FC236}">
                  <a16:creationId xmlns:a16="http://schemas.microsoft.com/office/drawing/2014/main" id="{5185AD5D-9CE1-AE43-B968-EDA535B1A76E}"/>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750517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dark + pic">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203C76BB-9BED-5248-9CC3-1AF890623CA0}"/>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40000"/>
            </a:schemeClr>
          </a:solidFill>
        </p:spPr>
        <p:txBody>
          <a:bodyPr wrap="square" lIns="0" tIns="0" rIns="0" bIns="0" rtlCol="0"/>
          <a:lstStyle/>
          <a:p>
            <a:endParaRPr sz="1350" b="0" i="0" dirty="0">
              <a:latin typeface="Arial Regular"/>
            </a:endParaRPr>
          </a:p>
        </p:txBody>
      </p:sp>
      <p:sp>
        <p:nvSpPr>
          <p:cNvPr id="18" name="object 4">
            <a:extLst>
              <a:ext uri="{FF2B5EF4-FFF2-40B4-BE49-F238E27FC236}">
                <a16:creationId xmlns:a16="http://schemas.microsoft.com/office/drawing/2014/main" id="{02A76CBB-D743-2042-B363-7BBB955FC633}"/>
              </a:ext>
            </a:extLst>
          </p:cNvPr>
          <p:cNvSpPr/>
          <p:nvPr/>
        </p:nvSpPr>
        <p:spPr>
          <a:xfrm>
            <a:off x="8896350" y="237853"/>
            <a:ext cx="3031201" cy="6368529"/>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2FB1C11C-AA1D-7646-ADB6-676E443F3BD0}"/>
              </a:ext>
            </a:extLst>
          </p:cNvPr>
          <p:cNvSpPr>
            <a:spLocks noGrp="1"/>
          </p:cNvSpPr>
          <p:nvPr>
            <p:ph type="title" hasCustomPrompt="1"/>
          </p:nvPr>
        </p:nvSpPr>
        <p:spPr>
          <a:xfrm>
            <a:off x="381000" y="228601"/>
            <a:ext cx="10458450" cy="5886449"/>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sz="8250">
                <a:solidFill>
                  <a:srgbClr val="FFFFFF"/>
                </a:solidFill>
              </a:defRPr>
            </a:lvl1pPr>
          </a:lstStyle>
          <a:p>
            <a:pPr lvl="0"/>
            <a:r>
              <a:rPr lang="en-US" dirty="0"/>
              <a:t>Write any message or quote using from 2 to 5 lines of the text here</a:t>
            </a:r>
            <a:endParaRPr lang="x-none" dirty="0"/>
          </a:p>
        </p:txBody>
      </p:sp>
      <p:sp>
        <p:nvSpPr>
          <p:cNvPr id="4" name="Picture Placeholder 13">
            <a:extLst>
              <a:ext uri="{FF2B5EF4-FFF2-40B4-BE49-F238E27FC236}">
                <a16:creationId xmlns:a16="http://schemas.microsoft.com/office/drawing/2014/main" id="{89CB3A53-5552-B546-9AA7-003B156706D8}"/>
              </a:ext>
            </a:extLst>
          </p:cNvPr>
          <p:cNvSpPr>
            <a:spLocks noGrp="1"/>
          </p:cNvSpPr>
          <p:nvPr>
            <p:ph type="pic" sz="quarter" idx="15" hasCustomPrompt="1"/>
          </p:nvPr>
        </p:nvSpPr>
        <p:spPr>
          <a:xfrm>
            <a:off x="8896351" y="5314950"/>
            <a:ext cx="1257300" cy="12573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grpSp>
        <p:nvGrpSpPr>
          <p:cNvPr id="25" name="Group 24">
            <a:extLst>
              <a:ext uri="{FF2B5EF4-FFF2-40B4-BE49-F238E27FC236}">
                <a16:creationId xmlns:a16="http://schemas.microsoft.com/office/drawing/2014/main" id="{12F99C82-521A-2245-AB55-196A1991E6E0}"/>
              </a:ext>
            </a:extLst>
          </p:cNvPr>
          <p:cNvGrpSpPr/>
          <p:nvPr/>
        </p:nvGrpSpPr>
        <p:grpSpPr>
          <a:xfrm>
            <a:off x="10839450" y="6410620"/>
            <a:ext cx="971550" cy="161630"/>
            <a:chOff x="14294536" y="8436933"/>
            <a:chExt cx="1501942" cy="249867"/>
          </a:xfrm>
          <a:solidFill>
            <a:srgbClr val="FFFFFF"/>
          </a:solidFill>
        </p:grpSpPr>
        <p:sp>
          <p:nvSpPr>
            <p:cNvPr id="26" name="object 2">
              <a:extLst>
                <a:ext uri="{FF2B5EF4-FFF2-40B4-BE49-F238E27FC236}">
                  <a16:creationId xmlns:a16="http://schemas.microsoft.com/office/drawing/2014/main" id="{9486DACB-D966-C54B-B7D0-510ABD077005}"/>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3">
              <a:extLst>
                <a:ext uri="{FF2B5EF4-FFF2-40B4-BE49-F238E27FC236}">
                  <a16:creationId xmlns:a16="http://schemas.microsoft.com/office/drawing/2014/main" id="{34397580-C891-D54D-8A4C-16ADF1248F6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8" name="object 4">
              <a:extLst>
                <a:ext uri="{FF2B5EF4-FFF2-40B4-BE49-F238E27FC236}">
                  <a16:creationId xmlns:a16="http://schemas.microsoft.com/office/drawing/2014/main" id="{4CF5D1ED-04CA-1145-8DA0-D65B4418DA0C}"/>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9" name="object 5">
              <a:extLst>
                <a:ext uri="{FF2B5EF4-FFF2-40B4-BE49-F238E27FC236}">
                  <a16:creationId xmlns:a16="http://schemas.microsoft.com/office/drawing/2014/main" id="{7B9598CE-E937-634A-BF57-6F218F0BB83F}"/>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6">
              <a:extLst>
                <a:ext uri="{FF2B5EF4-FFF2-40B4-BE49-F238E27FC236}">
                  <a16:creationId xmlns:a16="http://schemas.microsoft.com/office/drawing/2014/main" id="{0E08BA88-3CC0-1F40-A618-D767F72A7222}"/>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7">
              <a:extLst>
                <a:ext uri="{FF2B5EF4-FFF2-40B4-BE49-F238E27FC236}">
                  <a16:creationId xmlns:a16="http://schemas.microsoft.com/office/drawing/2014/main" id="{0CD054A5-DD9B-3946-976F-716D39DAA2B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2" name="object 8">
              <a:extLst>
                <a:ext uri="{FF2B5EF4-FFF2-40B4-BE49-F238E27FC236}">
                  <a16:creationId xmlns:a16="http://schemas.microsoft.com/office/drawing/2014/main" id="{88758512-D2E0-7D46-B05D-B5E05D6CF01D}"/>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3" name="object 9">
              <a:extLst>
                <a:ext uri="{FF2B5EF4-FFF2-40B4-BE49-F238E27FC236}">
                  <a16:creationId xmlns:a16="http://schemas.microsoft.com/office/drawing/2014/main" id="{566AD67A-D84B-C045-BC07-1D4871BA9E4D}"/>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5125421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Sidebar (colo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8" name="object 22">
            <a:extLst>
              <a:ext uri="{FF2B5EF4-FFF2-40B4-BE49-F238E27FC236}">
                <a16:creationId xmlns:a16="http://schemas.microsoft.com/office/drawing/2014/main" id="{52F04BCB-EE9E-794F-8598-163D00F04A00}"/>
              </a:ext>
            </a:extLst>
          </p:cNvPr>
          <p:cNvSpPr/>
          <p:nvPr/>
        </p:nvSpPr>
        <p:spPr>
          <a:xfrm>
            <a:off x="8896350" y="0"/>
            <a:ext cx="329565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9" name="object 4">
            <a:extLst>
              <a:ext uri="{FF2B5EF4-FFF2-40B4-BE49-F238E27FC236}">
                <a16:creationId xmlns:a16="http://schemas.microsoft.com/office/drawing/2014/main" id="{EE91A468-1CE6-1D41-8A0C-66F324E7E3D2}"/>
              </a:ext>
            </a:extLst>
          </p:cNvPr>
          <p:cNvSpPr/>
          <p:nvPr/>
        </p:nvSpPr>
        <p:spPr>
          <a:xfrm>
            <a:off x="9124950" y="-24429"/>
            <a:ext cx="3019375" cy="6596441"/>
          </a:xfrm>
          <a:custGeom>
            <a:avLst/>
            <a:gdLst>
              <a:gd name="connsiteX0" fmla="*/ 1729422 w 3920887"/>
              <a:gd name="connsiteY0" fmla="*/ 6954290 h 8683674"/>
              <a:gd name="connsiteX1" fmla="*/ 25 w 3920887"/>
              <a:gd name="connsiteY1" fmla="*/ 6954290 h 8683674"/>
              <a:gd name="connsiteX2" fmla="*/ 25 w 3920887"/>
              <a:gd name="connsiteY2" fmla="*/ 8683674 h 8683674"/>
              <a:gd name="connsiteX3" fmla="*/ 1729422 w 3920887"/>
              <a:gd name="connsiteY3" fmla="*/ 8683674 h 8683674"/>
              <a:gd name="connsiteX4" fmla="*/ 1729422 w 3920887"/>
              <a:gd name="connsiteY4" fmla="*/ 6954290 h 8683674"/>
              <a:gd name="connsiteX0" fmla="*/ 3920887 w 3920887"/>
              <a:gd name="connsiteY0" fmla="*/ 0 h 8683674"/>
              <a:gd name="connsiteX1" fmla="*/ 0 w 3920887"/>
              <a:gd name="connsiteY1" fmla="*/ 462012 h 8683674"/>
              <a:gd name="connsiteX2" fmla="*/ 0 w 3920887"/>
              <a:gd name="connsiteY2" fmla="*/ 6954303 h 8683674"/>
              <a:gd name="connsiteX3" fmla="*/ 3920887 w 3920887"/>
              <a:gd name="connsiteY3" fmla="*/ 0 h 8683674"/>
              <a:gd name="connsiteX0" fmla="*/ 1729422 w 3920887"/>
              <a:gd name="connsiteY0" fmla="*/ 6954290 h 8683674"/>
              <a:gd name="connsiteX1" fmla="*/ 25 w 3920887"/>
              <a:gd name="connsiteY1" fmla="*/ 6954290 h 8683674"/>
              <a:gd name="connsiteX2" fmla="*/ 25 w 3920887"/>
              <a:gd name="connsiteY2" fmla="*/ 8683674 h 8683674"/>
              <a:gd name="connsiteX3" fmla="*/ 1729422 w 3920887"/>
              <a:gd name="connsiteY3" fmla="*/ 8683674 h 8683674"/>
              <a:gd name="connsiteX4" fmla="*/ 1729422 w 3920887"/>
              <a:gd name="connsiteY4" fmla="*/ 6954290 h 8683674"/>
              <a:gd name="connsiteX0" fmla="*/ 3920887 w 3920887"/>
              <a:gd name="connsiteY0" fmla="*/ 0 h 8683674"/>
              <a:gd name="connsiteX1" fmla="*/ 0 w 3920887"/>
              <a:gd name="connsiteY1" fmla="*/ 9624 h 8683674"/>
              <a:gd name="connsiteX2" fmla="*/ 0 w 3920887"/>
              <a:gd name="connsiteY2" fmla="*/ 6954303 h 8683674"/>
              <a:gd name="connsiteX3" fmla="*/ 3920887 w 3920887"/>
              <a:gd name="connsiteY3" fmla="*/ 0 h 8683674"/>
              <a:gd name="connsiteX0" fmla="*/ 1729422 w 3920887"/>
              <a:gd name="connsiteY0" fmla="*/ 9165655 h 10895039"/>
              <a:gd name="connsiteX1" fmla="*/ 25 w 3920887"/>
              <a:gd name="connsiteY1" fmla="*/ 9165655 h 10895039"/>
              <a:gd name="connsiteX2" fmla="*/ 25 w 3920887"/>
              <a:gd name="connsiteY2" fmla="*/ 10895039 h 10895039"/>
              <a:gd name="connsiteX3" fmla="*/ 1729422 w 3920887"/>
              <a:gd name="connsiteY3" fmla="*/ 10895039 h 10895039"/>
              <a:gd name="connsiteX4" fmla="*/ 1729422 w 3920887"/>
              <a:gd name="connsiteY4" fmla="*/ 9165655 h 10895039"/>
              <a:gd name="connsiteX0" fmla="*/ 3920887 w 3920887"/>
              <a:gd name="connsiteY0" fmla="*/ 2211365 h 10895039"/>
              <a:gd name="connsiteX1" fmla="*/ 0 w 3920887"/>
              <a:gd name="connsiteY1" fmla="*/ 0 h 10895039"/>
              <a:gd name="connsiteX2" fmla="*/ 0 w 3920887"/>
              <a:gd name="connsiteY2" fmla="*/ 9165668 h 10895039"/>
              <a:gd name="connsiteX3" fmla="*/ 3920887 w 3920887"/>
              <a:gd name="connsiteY3" fmla="*/ 2211365 h 10895039"/>
              <a:gd name="connsiteX0" fmla="*/ 1729422 w 4986962"/>
              <a:gd name="connsiteY0" fmla="*/ 9165655 h 10895039"/>
              <a:gd name="connsiteX1" fmla="*/ 25 w 4986962"/>
              <a:gd name="connsiteY1" fmla="*/ 9165655 h 10895039"/>
              <a:gd name="connsiteX2" fmla="*/ 25 w 4986962"/>
              <a:gd name="connsiteY2" fmla="*/ 10895039 h 10895039"/>
              <a:gd name="connsiteX3" fmla="*/ 1729422 w 4986962"/>
              <a:gd name="connsiteY3" fmla="*/ 10895039 h 10895039"/>
              <a:gd name="connsiteX4" fmla="*/ 1729422 w 4986962"/>
              <a:gd name="connsiteY4" fmla="*/ 9165655 h 10895039"/>
              <a:gd name="connsiteX0" fmla="*/ 4986962 w 4986962"/>
              <a:gd name="connsiteY0" fmla="*/ 12586 h 10895039"/>
              <a:gd name="connsiteX1" fmla="*/ 0 w 4986962"/>
              <a:gd name="connsiteY1" fmla="*/ 0 h 10895039"/>
              <a:gd name="connsiteX2" fmla="*/ 0 w 4986962"/>
              <a:gd name="connsiteY2" fmla="*/ 9165668 h 10895039"/>
              <a:gd name="connsiteX3" fmla="*/ 4986962 w 4986962"/>
              <a:gd name="connsiteY3" fmla="*/ 12586 h 10895039"/>
            </a:gdLst>
            <a:ahLst/>
            <a:cxnLst>
              <a:cxn ang="0">
                <a:pos x="connsiteX0" y="connsiteY0"/>
              </a:cxn>
              <a:cxn ang="0">
                <a:pos x="connsiteX1" y="connsiteY1"/>
              </a:cxn>
              <a:cxn ang="0">
                <a:pos x="connsiteX2" y="connsiteY2"/>
              </a:cxn>
              <a:cxn ang="0">
                <a:pos x="connsiteX3" y="connsiteY3"/>
              </a:cxn>
            </a:cxnLst>
            <a:rect l="l" t="t" r="r" b="b"/>
            <a:pathLst>
              <a:path w="4986962" h="10895039">
                <a:moveTo>
                  <a:pt x="1729422" y="9165655"/>
                </a:moveTo>
                <a:lnTo>
                  <a:pt x="25" y="9165655"/>
                </a:lnTo>
                <a:lnTo>
                  <a:pt x="25" y="10895039"/>
                </a:lnTo>
                <a:lnTo>
                  <a:pt x="1729422" y="10895039"/>
                </a:lnTo>
                <a:lnTo>
                  <a:pt x="1729422" y="9165655"/>
                </a:lnTo>
                <a:close/>
              </a:path>
              <a:path w="4986962" h="10895039">
                <a:moveTo>
                  <a:pt x="4986962" y="12586"/>
                </a:moveTo>
                <a:lnTo>
                  <a:pt x="0" y="0"/>
                </a:lnTo>
                <a:lnTo>
                  <a:pt x="0" y="9165668"/>
                </a:lnTo>
                <a:lnTo>
                  <a:pt x="4986962" y="12586"/>
                </a:lnTo>
                <a:close/>
              </a:path>
            </a:pathLst>
          </a:custGeom>
          <a:solidFill>
            <a:schemeClr val="bg2"/>
          </a:solid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0" name="Text Placeholder 2">
            <a:extLst>
              <a:ext uri="{FF2B5EF4-FFF2-40B4-BE49-F238E27FC236}">
                <a16:creationId xmlns:a16="http://schemas.microsoft.com/office/drawing/2014/main" id="{27FDAB9B-57F9-CE46-9362-0F53FC6A64DD}"/>
              </a:ext>
            </a:extLst>
          </p:cNvPr>
          <p:cNvSpPr>
            <a:spLocks noGrp="1"/>
          </p:cNvSpPr>
          <p:nvPr>
            <p:ph type="body" sz="quarter" idx="29" hasCustomPrompt="1"/>
          </p:nvPr>
        </p:nvSpPr>
        <p:spPr>
          <a:xfrm>
            <a:off x="9124951" y="1200150"/>
            <a:ext cx="2686050" cy="4057650"/>
          </a:xfrm>
          <a:prstGeom prst="rect">
            <a:avLst/>
          </a:prstGeom>
        </p:spPr>
        <p:txBody>
          <a:bodyPr lIns="0" tIns="0" rIns="0" bIns="0"/>
          <a:lstStyle>
            <a:lvl1pPr marL="9525" marR="381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400" b="1" i="0">
                <a:solidFill>
                  <a:schemeClr val="tx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Type your quote here to highlight the importance </a:t>
            </a:r>
            <a:br>
              <a:rPr lang="en-US" sz="2400" b="1" spc="-4" dirty="0">
                <a:latin typeface="Arial"/>
                <a:cs typeface="Arial"/>
              </a:rPr>
            </a:br>
            <a:r>
              <a:rPr lang="en-US" sz="2400" b="1" spc="-4" dirty="0">
                <a:latin typeface="Arial"/>
                <a:cs typeface="Arial"/>
              </a:rPr>
              <a:t>of the content </a:t>
            </a:r>
            <a:br>
              <a:rPr lang="en-US" sz="2400" b="1" spc="-4" dirty="0">
                <a:latin typeface="Arial"/>
                <a:cs typeface="Arial"/>
              </a:rPr>
            </a:br>
            <a:r>
              <a:rPr lang="en-US" sz="2400" b="1" spc="-4" dirty="0">
                <a:latin typeface="Arial"/>
                <a:cs typeface="Arial"/>
              </a:rPr>
              <a:t>on the left side</a:t>
            </a:r>
          </a:p>
        </p:txBody>
      </p:sp>
      <p:sp>
        <p:nvSpPr>
          <p:cNvPr id="21" name="Picture Placeholder 13">
            <a:extLst>
              <a:ext uri="{FF2B5EF4-FFF2-40B4-BE49-F238E27FC236}">
                <a16:creationId xmlns:a16="http://schemas.microsoft.com/office/drawing/2014/main" id="{EFAF03F3-E44E-D244-9607-17D00D0C8AE8}"/>
              </a:ext>
            </a:extLst>
          </p:cNvPr>
          <p:cNvSpPr>
            <a:spLocks noGrp="1"/>
          </p:cNvSpPr>
          <p:nvPr>
            <p:ph type="pic" sz="quarter" idx="15" hasCustomPrompt="1"/>
          </p:nvPr>
        </p:nvSpPr>
        <p:spPr>
          <a:xfrm>
            <a:off x="9124950" y="5543550"/>
            <a:ext cx="1028700" cy="10287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22" name="Text Placeholder 2">
            <a:extLst>
              <a:ext uri="{FF2B5EF4-FFF2-40B4-BE49-F238E27FC236}">
                <a16:creationId xmlns:a16="http://schemas.microsoft.com/office/drawing/2014/main" id="{5C021512-43DD-BF40-8AFB-2F47ECB73C17}"/>
              </a:ext>
            </a:extLst>
          </p:cNvPr>
          <p:cNvSpPr>
            <a:spLocks noGrp="1"/>
          </p:cNvSpPr>
          <p:nvPr>
            <p:ph type="body" sz="quarter" idx="26" hasCustomPrompt="1"/>
          </p:nvPr>
        </p:nvSpPr>
        <p:spPr>
          <a:xfrm>
            <a:off x="10267950" y="5543550"/>
            <a:ext cx="1543050" cy="1028700"/>
          </a:xfrm>
          <a:prstGeom prst="rect">
            <a:avLst/>
          </a:prstGeom>
        </p:spPr>
        <p:txBody>
          <a:bodyPr lIns="0" tIns="0" rIns="0" bIns="0"/>
          <a:lstStyle>
            <a:lvl1pPr marL="0" indent="0">
              <a:spcBef>
                <a:spcPts val="0"/>
              </a:spcBef>
              <a:buNone/>
              <a:defRPr sz="10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23" name="TextBox 22">
            <a:extLst>
              <a:ext uri="{FF2B5EF4-FFF2-40B4-BE49-F238E27FC236}">
                <a16:creationId xmlns:a16="http://schemas.microsoft.com/office/drawing/2014/main" id="{F9FAA520-23E1-8D49-8A62-A516E9BDAB64}"/>
              </a:ext>
            </a:extLst>
          </p:cNvPr>
          <p:cNvSpPr txBox="1"/>
          <p:nvPr/>
        </p:nvSpPr>
        <p:spPr>
          <a:xfrm>
            <a:off x="9124950" y="254853"/>
            <a:ext cx="800100" cy="854080"/>
          </a:xfrm>
          <a:prstGeom prst="rect">
            <a:avLst/>
          </a:prstGeom>
          <a:noFill/>
        </p:spPr>
        <p:txBody>
          <a:bodyPr wrap="square" rtlCol="0">
            <a:spAutoFit/>
          </a:bodyPr>
          <a:lstStyle/>
          <a:p>
            <a:r>
              <a:rPr lang="en-US" sz="4950" b="1" dirty="0">
                <a:solidFill>
                  <a:schemeClr val="bg1"/>
                </a:solidFill>
                <a:latin typeface="Arial" panose="020B0604020202020204" pitchFamily="34" charset="0"/>
                <a:cs typeface="Arial" panose="020B0604020202020204" pitchFamily="34" charset="0"/>
              </a:rPr>
              <a:t>’’</a:t>
            </a:r>
            <a:endParaRPr lang="ru-RU" sz="4950"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A019BF98-9B0F-7B4C-AD3B-55A4030FA95D}"/>
              </a:ext>
            </a:extLst>
          </p:cNvPr>
          <p:cNvGrpSpPr/>
          <p:nvPr/>
        </p:nvGrpSpPr>
        <p:grpSpPr>
          <a:xfrm>
            <a:off x="10839450" y="6410620"/>
            <a:ext cx="971550" cy="161630"/>
            <a:chOff x="14294536" y="8436933"/>
            <a:chExt cx="1501942" cy="249867"/>
          </a:xfrm>
          <a:solidFill>
            <a:schemeClr val="bg1"/>
          </a:solidFill>
        </p:grpSpPr>
        <p:sp>
          <p:nvSpPr>
            <p:cNvPr id="12" name="object 2">
              <a:extLst>
                <a:ext uri="{FF2B5EF4-FFF2-40B4-BE49-F238E27FC236}">
                  <a16:creationId xmlns:a16="http://schemas.microsoft.com/office/drawing/2014/main" id="{8FD7241F-6D7D-FE45-B8B1-5425B80DBED9}"/>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3" name="object 3">
              <a:extLst>
                <a:ext uri="{FF2B5EF4-FFF2-40B4-BE49-F238E27FC236}">
                  <a16:creationId xmlns:a16="http://schemas.microsoft.com/office/drawing/2014/main" id="{E44C908B-3892-D149-9E6F-7A2FE63CFEA7}"/>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4" name="object 4">
              <a:extLst>
                <a:ext uri="{FF2B5EF4-FFF2-40B4-BE49-F238E27FC236}">
                  <a16:creationId xmlns:a16="http://schemas.microsoft.com/office/drawing/2014/main" id="{9B307AEB-2049-BA4D-9CE1-5305B2896D07}"/>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5" name="object 5">
              <a:extLst>
                <a:ext uri="{FF2B5EF4-FFF2-40B4-BE49-F238E27FC236}">
                  <a16:creationId xmlns:a16="http://schemas.microsoft.com/office/drawing/2014/main" id="{3086EB01-6F4F-4149-9D12-33FFDEB24F62}"/>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6" name="object 6">
              <a:extLst>
                <a:ext uri="{FF2B5EF4-FFF2-40B4-BE49-F238E27FC236}">
                  <a16:creationId xmlns:a16="http://schemas.microsoft.com/office/drawing/2014/main" id="{AE11F3B5-EBF2-774C-A940-15602B568464}"/>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7" name="object 7">
              <a:extLst>
                <a:ext uri="{FF2B5EF4-FFF2-40B4-BE49-F238E27FC236}">
                  <a16:creationId xmlns:a16="http://schemas.microsoft.com/office/drawing/2014/main" id="{68FFE3D3-F5D5-754B-BC86-175F1626BAFC}"/>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4" name="object 8">
              <a:extLst>
                <a:ext uri="{FF2B5EF4-FFF2-40B4-BE49-F238E27FC236}">
                  <a16:creationId xmlns:a16="http://schemas.microsoft.com/office/drawing/2014/main" id="{65CBBDEE-7B4B-A944-BB1E-B22E8F65181A}"/>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9">
              <a:extLst>
                <a:ext uri="{FF2B5EF4-FFF2-40B4-BE49-F238E27FC236}">
                  <a16:creationId xmlns:a16="http://schemas.microsoft.com/office/drawing/2014/main" id="{F4E0663C-6185-BC49-90DF-CC746D2E9912}"/>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5644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ru-RU"/>
              <a:t>Образец заголовка</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F920AE4-DC1A-485A-BC5F-750BEF268588}" type="datetimeFigureOut">
              <a:rPr lang="ru-RU" smtClean="0"/>
              <a:t>28.03.2023</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210DD04B-CDDD-41BD-B6AE-F8777EAE633E}" type="slidenum">
              <a:rPr lang="ru-RU" smtClean="0"/>
              <a:t>‹#›</a:t>
            </a:fld>
            <a:endParaRPr lang="ru-RU"/>
          </a:p>
        </p:txBody>
      </p:sp>
    </p:spTree>
    <p:extLst>
      <p:ext uri="{BB962C8B-B14F-4D97-AF65-F5344CB8AC3E}">
        <p14:creationId xmlns:p14="http://schemas.microsoft.com/office/powerpoint/2010/main" val="2679812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Sidebar (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9" name="object 4">
            <a:extLst>
              <a:ext uri="{FF2B5EF4-FFF2-40B4-BE49-F238E27FC236}">
                <a16:creationId xmlns:a16="http://schemas.microsoft.com/office/drawing/2014/main" id="{EE91A468-1CE6-1D41-8A0C-66F324E7E3D2}"/>
              </a:ext>
            </a:extLst>
          </p:cNvPr>
          <p:cNvSpPr/>
          <p:nvPr/>
        </p:nvSpPr>
        <p:spPr>
          <a:xfrm>
            <a:off x="9124950" y="-24429"/>
            <a:ext cx="3019375" cy="6596441"/>
          </a:xfrm>
          <a:custGeom>
            <a:avLst/>
            <a:gdLst>
              <a:gd name="connsiteX0" fmla="*/ 1729422 w 3920887"/>
              <a:gd name="connsiteY0" fmla="*/ 6954290 h 8683674"/>
              <a:gd name="connsiteX1" fmla="*/ 25 w 3920887"/>
              <a:gd name="connsiteY1" fmla="*/ 6954290 h 8683674"/>
              <a:gd name="connsiteX2" fmla="*/ 25 w 3920887"/>
              <a:gd name="connsiteY2" fmla="*/ 8683674 h 8683674"/>
              <a:gd name="connsiteX3" fmla="*/ 1729422 w 3920887"/>
              <a:gd name="connsiteY3" fmla="*/ 8683674 h 8683674"/>
              <a:gd name="connsiteX4" fmla="*/ 1729422 w 3920887"/>
              <a:gd name="connsiteY4" fmla="*/ 6954290 h 8683674"/>
              <a:gd name="connsiteX0" fmla="*/ 3920887 w 3920887"/>
              <a:gd name="connsiteY0" fmla="*/ 0 h 8683674"/>
              <a:gd name="connsiteX1" fmla="*/ 0 w 3920887"/>
              <a:gd name="connsiteY1" fmla="*/ 462012 h 8683674"/>
              <a:gd name="connsiteX2" fmla="*/ 0 w 3920887"/>
              <a:gd name="connsiteY2" fmla="*/ 6954303 h 8683674"/>
              <a:gd name="connsiteX3" fmla="*/ 3920887 w 3920887"/>
              <a:gd name="connsiteY3" fmla="*/ 0 h 8683674"/>
              <a:gd name="connsiteX0" fmla="*/ 1729422 w 3920887"/>
              <a:gd name="connsiteY0" fmla="*/ 6954290 h 8683674"/>
              <a:gd name="connsiteX1" fmla="*/ 25 w 3920887"/>
              <a:gd name="connsiteY1" fmla="*/ 6954290 h 8683674"/>
              <a:gd name="connsiteX2" fmla="*/ 25 w 3920887"/>
              <a:gd name="connsiteY2" fmla="*/ 8683674 h 8683674"/>
              <a:gd name="connsiteX3" fmla="*/ 1729422 w 3920887"/>
              <a:gd name="connsiteY3" fmla="*/ 8683674 h 8683674"/>
              <a:gd name="connsiteX4" fmla="*/ 1729422 w 3920887"/>
              <a:gd name="connsiteY4" fmla="*/ 6954290 h 8683674"/>
              <a:gd name="connsiteX0" fmla="*/ 3920887 w 3920887"/>
              <a:gd name="connsiteY0" fmla="*/ 0 h 8683674"/>
              <a:gd name="connsiteX1" fmla="*/ 0 w 3920887"/>
              <a:gd name="connsiteY1" fmla="*/ 9624 h 8683674"/>
              <a:gd name="connsiteX2" fmla="*/ 0 w 3920887"/>
              <a:gd name="connsiteY2" fmla="*/ 6954303 h 8683674"/>
              <a:gd name="connsiteX3" fmla="*/ 3920887 w 3920887"/>
              <a:gd name="connsiteY3" fmla="*/ 0 h 8683674"/>
              <a:gd name="connsiteX0" fmla="*/ 1729422 w 3920887"/>
              <a:gd name="connsiteY0" fmla="*/ 9165655 h 10895039"/>
              <a:gd name="connsiteX1" fmla="*/ 25 w 3920887"/>
              <a:gd name="connsiteY1" fmla="*/ 9165655 h 10895039"/>
              <a:gd name="connsiteX2" fmla="*/ 25 w 3920887"/>
              <a:gd name="connsiteY2" fmla="*/ 10895039 h 10895039"/>
              <a:gd name="connsiteX3" fmla="*/ 1729422 w 3920887"/>
              <a:gd name="connsiteY3" fmla="*/ 10895039 h 10895039"/>
              <a:gd name="connsiteX4" fmla="*/ 1729422 w 3920887"/>
              <a:gd name="connsiteY4" fmla="*/ 9165655 h 10895039"/>
              <a:gd name="connsiteX0" fmla="*/ 3920887 w 3920887"/>
              <a:gd name="connsiteY0" fmla="*/ 2211365 h 10895039"/>
              <a:gd name="connsiteX1" fmla="*/ 0 w 3920887"/>
              <a:gd name="connsiteY1" fmla="*/ 0 h 10895039"/>
              <a:gd name="connsiteX2" fmla="*/ 0 w 3920887"/>
              <a:gd name="connsiteY2" fmla="*/ 9165668 h 10895039"/>
              <a:gd name="connsiteX3" fmla="*/ 3920887 w 3920887"/>
              <a:gd name="connsiteY3" fmla="*/ 2211365 h 10895039"/>
              <a:gd name="connsiteX0" fmla="*/ 1729422 w 4986962"/>
              <a:gd name="connsiteY0" fmla="*/ 9165655 h 10895039"/>
              <a:gd name="connsiteX1" fmla="*/ 25 w 4986962"/>
              <a:gd name="connsiteY1" fmla="*/ 9165655 h 10895039"/>
              <a:gd name="connsiteX2" fmla="*/ 25 w 4986962"/>
              <a:gd name="connsiteY2" fmla="*/ 10895039 h 10895039"/>
              <a:gd name="connsiteX3" fmla="*/ 1729422 w 4986962"/>
              <a:gd name="connsiteY3" fmla="*/ 10895039 h 10895039"/>
              <a:gd name="connsiteX4" fmla="*/ 1729422 w 4986962"/>
              <a:gd name="connsiteY4" fmla="*/ 9165655 h 10895039"/>
              <a:gd name="connsiteX0" fmla="*/ 4986962 w 4986962"/>
              <a:gd name="connsiteY0" fmla="*/ 12586 h 10895039"/>
              <a:gd name="connsiteX1" fmla="*/ 0 w 4986962"/>
              <a:gd name="connsiteY1" fmla="*/ 0 h 10895039"/>
              <a:gd name="connsiteX2" fmla="*/ 0 w 4986962"/>
              <a:gd name="connsiteY2" fmla="*/ 9165668 h 10895039"/>
              <a:gd name="connsiteX3" fmla="*/ 4986962 w 4986962"/>
              <a:gd name="connsiteY3" fmla="*/ 12586 h 10895039"/>
            </a:gdLst>
            <a:ahLst/>
            <a:cxnLst>
              <a:cxn ang="0">
                <a:pos x="connsiteX0" y="connsiteY0"/>
              </a:cxn>
              <a:cxn ang="0">
                <a:pos x="connsiteX1" y="connsiteY1"/>
              </a:cxn>
              <a:cxn ang="0">
                <a:pos x="connsiteX2" y="connsiteY2"/>
              </a:cxn>
              <a:cxn ang="0">
                <a:pos x="connsiteX3" y="connsiteY3"/>
              </a:cxn>
            </a:cxnLst>
            <a:rect l="l" t="t" r="r" b="b"/>
            <a:pathLst>
              <a:path w="4986962" h="10895039">
                <a:moveTo>
                  <a:pt x="1729422" y="9165655"/>
                </a:moveTo>
                <a:lnTo>
                  <a:pt x="25" y="9165655"/>
                </a:lnTo>
                <a:lnTo>
                  <a:pt x="25" y="10895039"/>
                </a:lnTo>
                <a:lnTo>
                  <a:pt x="1729422" y="10895039"/>
                </a:lnTo>
                <a:lnTo>
                  <a:pt x="1729422" y="9165655"/>
                </a:lnTo>
                <a:close/>
              </a:path>
              <a:path w="4986962" h="10895039">
                <a:moveTo>
                  <a:pt x="4986962" y="12586"/>
                </a:moveTo>
                <a:lnTo>
                  <a:pt x="0" y="0"/>
                </a:lnTo>
                <a:lnTo>
                  <a:pt x="0" y="9165668"/>
                </a:lnTo>
                <a:lnTo>
                  <a:pt x="4986962" y="12586"/>
                </a:lnTo>
                <a:close/>
              </a:path>
            </a:pathLst>
          </a:custGeom>
          <a:solidFill>
            <a:schemeClr val="bg2"/>
          </a:solid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0" name="Text Placeholder 2">
            <a:extLst>
              <a:ext uri="{FF2B5EF4-FFF2-40B4-BE49-F238E27FC236}">
                <a16:creationId xmlns:a16="http://schemas.microsoft.com/office/drawing/2014/main" id="{27FDAB9B-57F9-CE46-9362-0F53FC6A64DD}"/>
              </a:ext>
            </a:extLst>
          </p:cNvPr>
          <p:cNvSpPr>
            <a:spLocks noGrp="1"/>
          </p:cNvSpPr>
          <p:nvPr>
            <p:ph type="body" sz="quarter" idx="29" hasCustomPrompt="1"/>
          </p:nvPr>
        </p:nvSpPr>
        <p:spPr>
          <a:xfrm>
            <a:off x="9124951" y="1200150"/>
            <a:ext cx="2686050" cy="4057650"/>
          </a:xfrm>
          <a:prstGeom prst="rect">
            <a:avLst/>
          </a:prstGeom>
        </p:spPr>
        <p:txBody>
          <a:bodyPr lIns="0" tIns="0" rIns="0" bIns="0"/>
          <a:lstStyle>
            <a:lvl1pPr marL="9525" marR="381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400" b="1" i="0">
                <a:solidFill>
                  <a:schemeClr val="tx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Type your quote here to highlight the importance </a:t>
            </a:r>
            <a:br>
              <a:rPr lang="en-US" sz="2400" b="1" spc="-4" dirty="0">
                <a:latin typeface="Arial"/>
                <a:cs typeface="Arial"/>
              </a:rPr>
            </a:br>
            <a:r>
              <a:rPr lang="en-US" sz="2400" b="1" spc="-4" dirty="0">
                <a:latin typeface="Arial"/>
                <a:cs typeface="Arial"/>
              </a:rPr>
              <a:t>of the content </a:t>
            </a:r>
            <a:br>
              <a:rPr lang="en-US" sz="2400" b="1" spc="-4" dirty="0">
                <a:latin typeface="Arial"/>
                <a:cs typeface="Arial"/>
              </a:rPr>
            </a:br>
            <a:r>
              <a:rPr lang="en-US" sz="2400" b="1" spc="-4" dirty="0">
                <a:latin typeface="Arial"/>
                <a:cs typeface="Arial"/>
              </a:rPr>
              <a:t>on the left side</a:t>
            </a:r>
          </a:p>
        </p:txBody>
      </p:sp>
      <p:sp>
        <p:nvSpPr>
          <p:cNvPr id="21" name="Picture Placeholder 13">
            <a:extLst>
              <a:ext uri="{FF2B5EF4-FFF2-40B4-BE49-F238E27FC236}">
                <a16:creationId xmlns:a16="http://schemas.microsoft.com/office/drawing/2014/main" id="{EFAF03F3-E44E-D244-9607-17D00D0C8AE8}"/>
              </a:ext>
            </a:extLst>
          </p:cNvPr>
          <p:cNvSpPr>
            <a:spLocks noGrp="1"/>
          </p:cNvSpPr>
          <p:nvPr>
            <p:ph type="pic" sz="quarter" idx="15" hasCustomPrompt="1"/>
          </p:nvPr>
        </p:nvSpPr>
        <p:spPr>
          <a:xfrm>
            <a:off x="9124950" y="5543550"/>
            <a:ext cx="1028700" cy="10287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22" name="Text Placeholder 2">
            <a:extLst>
              <a:ext uri="{FF2B5EF4-FFF2-40B4-BE49-F238E27FC236}">
                <a16:creationId xmlns:a16="http://schemas.microsoft.com/office/drawing/2014/main" id="{5C021512-43DD-BF40-8AFB-2F47ECB73C17}"/>
              </a:ext>
            </a:extLst>
          </p:cNvPr>
          <p:cNvSpPr>
            <a:spLocks noGrp="1"/>
          </p:cNvSpPr>
          <p:nvPr>
            <p:ph type="body" sz="quarter" idx="26" hasCustomPrompt="1"/>
          </p:nvPr>
        </p:nvSpPr>
        <p:spPr>
          <a:xfrm>
            <a:off x="10267950" y="5543550"/>
            <a:ext cx="1543050" cy="1028700"/>
          </a:xfrm>
          <a:prstGeom prst="rect">
            <a:avLst/>
          </a:prstGeom>
        </p:spPr>
        <p:txBody>
          <a:bodyPr lIns="0" tIns="0" rIns="0" bIns="0"/>
          <a:lstStyle>
            <a:lvl1pPr marL="0" indent="0">
              <a:spcBef>
                <a:spcPts val="0"/>
              </a:spcBef>
              <a:buNone/>
              <a:defRPr sz="1050" b="0">
                <a:solidFill>
                  <a:schemeClr val="bg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23" name="TextBox 22">
            <a:extLst>
              <a:ext uri="{FF2B5EF4-FFF2-40B4-BE49-F238E27FC236}">
                <a16:creationId xmlns:a16="http://schemas.microsoft.com/office/drawing/2014/main" id="{F9FAA520-23E1-8D49-8A62-A516E9BDAB64}"/>
              </a:ext>
            </a:extLst>
          </p:cNvPr>
          <p:cNvSpPr txBox="1"/>
          <p:nvPr/>
        </p:nvSpPr>
        <p:spPr>
          <a:xfrm>
            <a:off x="9124950" y="254853"/>
            <a:ext cx="800100" cy="854080"/>
          </a:xfrm>
          <a:prstGeom prst="rect">
            <a:avLst/>
          </a:prstGeom>
          <a:noFill/>
        </p:spPr>
        <p:txBody>
          <a:bodyPr wrap="square" rtlCol="0">
            <a:spAutoFit/>
          </a:bodyPr>
          <a:lstStyle/>
          <a:p>
            <a:r>
              <a:rPr lang="en-US" sz="4950" b="1" dirty="0">
                <a:solidFill>
                  <a:schemeClr val="bg1"/>
                </a:solidFill>
                <a:latin typeface="Arial" panose="020B0604020202020204" pitchFamily="34" charset="0"/>
                <a:cs typeface="Arial" panose="020B0604020202020204" pitchFamily="34" charset="0"/>
              </a:rPr>
              <a:t>’’</a:t>
            </a:r>
            <a:endParaRPr lang="ru-RU" sz="495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93969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og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6" name="Picture Placeholder 5">
            <a:extLst>
              <a:ext uri="{FF2B5EF4-FFF2-40B4-BE49-F238E27FC236}">
                <a16:creationId xmlns:a16="http://schemas.microsoft.com/office/drawing/2014/main" id="{82D985AF-17E3-B947-B906-611532AC40F7}"/>
              </a:ext>
            </a:extLst>
          </p:cNvPr>
          <p:cNvSpPr>
            <a:spLocks noGrp="1"/>
          </p:cNvSpPr>
          <p:nvPr>
            <p:ph type="pic" sz="quarter" idx="12" hasCustomPrompt="1"/>
          </p:nvPr>
        </p:nvSpPr>
        <p:spPr>
          <a:xfrm>
            <a:off x="381000" y="1657350"/>
            <a:ext cx="1714500" cy="857250"/>
          </a:xfrm>
          <a:prstGeom prst="rect">
            <a:avLst/>
          </a:prstGeom>
          <a:noFill/>
          <a:effectLst>
            <a:innerShdw blurRad="177800" dir="13500000">
              <a:prstClr val="black">
                <a:alpha val="61000"/>
              </a:prstClr>
            </a:innerShdw>
          </a:effectLst>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3" name="Picture Placeholder 5">
            <a:extLst>
              <a:ext uri="{FF2B5EF4-FFF2-40B4-BE49-F238E27FC236}">
                <a16:creationId xmlns:a16="http://schemas.microsoft.com/office/drawing/2014/main" id="{E22E9A3C-4C91-2347-9608-1908764196C0}"/>
              </a:ext>
            </a:extLst>
          </p:cNvPr>
          <p:cNvSpPr>
            <a:spLocks noGrp="1"/>
          </p:cNvSpPr>
          <p:nvPr>
            <p:ph type="pic" sz="quarter" idx="13" hasCustomPrompt="1"/>
          </p:nvPr>
        </p:nvSpPr>
        <p:spPr>
          <a:xfrm>
            <a:off x="2337015" y="165735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4" name="Picture Placeholder 5">
            <a:extLst>
              <a:ext uri="{FF2B5EF4-FFF2-40B4-BE49-F238E27FC236}">
                <a16:creationId xmlns:a16="http://schemas.microsoft.com/office/drawing/2014/main" id="{519A2F4D-E69F-734D-9397-44783666B986}"/>
              </a:ext>
            </a:extLst>
          </p:cNvPr>
          <p:cNvSpPr>
            <a:spLocks noGrp="1"/>
          </p:cNvSpPr>
          <p:nvPr>
            <p:ph type="pic" sz="quarter" idx="14" hasCustomPrompt="1"/>
          </p:nvPr>
        </p:nvSpPr>
        <p:spPr>
          <a:xfrm>
            <a:off x="4280115" y="165735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5" name="Picture Placeholder 5">
            <a:extLst>
              <a:ext uri="{FF2B5EF4-FFF2-40B4-BE49-F238E27FC236}">
                <a16:creationId xmlns:a16="http://schemas.microsoft.com/office/drawing/2014/main" id="{575D8BEA-F8F0-1D4D-8576-B9F72FAC5839}"/>
              </a:ext>
            </a:extLst>
          </p:cNvPr>
          <p:cNvSpPr>
            <a:spLocks noGrp="1"/>
          </p:cNvSpPr>
          <p:nvPr>
            <p:ph type="pic" sz="quarter" idx="15" hasCustomPrompt="1"/>
          </p:nvPr>
        </p:nvSpPr>
        <p:spPr>
          <a:xfrm>
            <a:off x="6210300" y="1657350"/>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6" name="Picture Placeholder 5">
            <a:extLst>
              <a:ext uri="{FF2B5EF4-FFF2-40B4-BE49-F238E27FC236}">
                <a16:creationId xmlns:a16="http://schemas.microsoft.com/office/drawing/2014/main" id="{56035B6D-5B74-E04E-AA83-0421ADFF77B9}"/>
              </a:ext>
            </a:extLst>
          </p:cNvPr>
          <p:cNvSpPr>
            <a:spLocks noGrp="1"/>
          </p:cNvSpPr>
          <p:nvPr>
            <p:ph type="pic" sz="quarter" idx="16" hasCustomPrompt="1"/>
          </p:nvPr>
        </p:nvSpPr>
        <p:spPr>
          <a:xfrm>
            <a:off x="8166315" y="165735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7" name="Picture Placeholder 5">
            <a:extLst>
              <a:ext uri="{FF2B5EF4-FFF2-40B4-BE49-F238E27FC236}">
                <a16:creationId xmlns:a16="http://schemas.microsoft.com/office/drawing/2014/main" id="{BE0FDF4A-C58B-9D45-A244-627031720A7F}"/>
              </a:ext>
            </a:extLst>
          </p:cNvPr>
          <p:cNvSpPr>
            <a:spLocks noGrp="1"/>
          </p:cNvSpPr>
          <p:nvPr>
            <p:ph type="pic" sz="quarter" idx="17" hasCustomPrompt="1"/>
          </p:nvPr>
        </p:nvSpPr>
        <p:spPr>
          <a:xfrm>
            <a:off x="10109415" y="165735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8" name="Picture Placeholder 5">
            <a:extLst>
              <a:ext uri="{FF2B5EF4-FFF2-40B4-BE49-F238E27FC236}">
                <a16:creationId xmlns:a16="http://schemas.microsoft.com/office/drawing/2014/main" id="{8E942B66-0C55-A649-A4BD-0E476901D24A}"/>
              </a:ext>
            </a:extLst>
          </p:cNvPr>
          <p:cNvSpPr>
            <a:spLocks noGrp="1"/>
          </p:cNvSpPr>
          <p:nvPr>
            <p:ph type="pic" sz="quarter" idx="18" hasCustomPrompt="1"/>
          </p:nvPr>
        </p:nvSpPr>
        <p:spPr>
          <a:xfrm>
            <a:off x="381000" y="2743200"/>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4" name="Picture Placeholder 5">
            <a:extLst>
              <a:ext uri="{FF2B5EF4-FFF2-40B4-BE49-F238E27FC236}">
                <a16:creationId xmlns:a16="http://schemas.microsoft.com/office/drawing/2014/main" id="{8CF8F47A-352A-F74C-92D0-39B51F0E1DCE}"/>
              </a:ext>
            </a:extLst>
          </p:cNvPr>
          <p:cNvSpPr>
            <a:spLocks noGrp="1"/>
          </p:cNvSpPr>
          <p:nvPr>
            <p:ph type="pic" sz="quarter" idx="19" hasCustomPrompt="1"/>
          </p:nvPr>
        </p:nvSpPr>
        <p:spPr>
          <a:xfrm>
            <a:off x="2337015" y="274320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5" name="Picture Placeholder 5">
            <a:extLst>
              <a:ext uri="{FF2B5EF4-FFF2-40B4-BE49-F238E27FC236}">
                <a16:creationId xmlns:a16="http://schemas.microsoft.com/office/drawing/2014/main" id="{2D4CEE01-52CC-BA4B-BE4F-7D7360C38818}"/>
              </a:ext>
            </a:extLst>
          </p:cNvPr>
          <p:cNvSpPr>
            <a:spLocks noGrp="1"/>
          </p:cNvSpPr>
          <p:nvPr>
            <p:ph type="pic" sz="quarter" idx="20" hasCustomPrompt="1"/>
          </p:nvPr>
        </p:nvSpPr>
        <p:spPr>
          <a:xfrm>
            <a:off x="4280115" y="274320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6" name="Picture Placeholder 5">
            <a:extLst>
              <a:ext uri="{FF2B5EF4-FFF2-40B4-BE49-F238E27FC236}">
                <a16:creationId xmlns:a16="http://schemas.microsoft.com/office/drawing/2014/main" id="{976287E5-D16A-0D48-94D5-6C8AD74E4F16}"/>
              </a:ext>
            </a:extLst>
          </p:cNvPr>
          <p:cNvSpPr>
            <a:spLocks noGrp="1"/>
          </p:cNvSpPr>
          <p:nvPr>
            <p:ph type="pic" sz="quarter" idx="21" hasCustomPrompt="1"/>
          </p:nvPr>
        </p:nvSpPr>
        <p:spPr>
          <a:xfrm>
            <a:off x="6210300" y="2743200"/>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7" name="Picture Placeholder 5">
            <a:extLst>
              <a:ext uri="{FF2B5EF4-FFF2-40B4-BE49-F238E27FC236}">
                <a16:creationId xmlns:a16="http://schemas.microsoft.com/office/drawing/2014/main" id="{3341FEE4-5BB0-9F4B-A4CE-9016D9326E5E}"/>
              </a:ext>
            </a:extLst>
          </p:cNvPr>
          <p:cNvSpPr>
            <a:spLocks noGrp="1"/>
          </p:cNvSpPr>
          <p:nvPr>
            <p:ph type="pic" sz="quarter" idx="22" hasCustomPrompt="1"/>
          </p:nvPr>
        </p:nvSpPr>
        <p:spPr>
          <a:xfrm>
            <a:off x="8166315" y="274320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8" name="Picture Placeholder 5">
            <a:extLst>
              <a:ext uri="{FF2B5EF4-FFF2-40B4-BE49-F238E27FC236}">
                <a16:creationId xmlns:a16="http://schemas.microsoft.com/office/drawing/2014/main" id="{CC9DB942-B2B9-2742-A789-A04C1798F68D}"/>
              </a:ext>
            </a:extLst>
          </p:cNvPr>
          <p:cNvSpPr>
            <a:spLocks noGrp="1"/>
          </p:cNvSpPr>
          <p:nvPr>
            <p:ph type="pic" sz="quarter" idx="23" hasCustomPrompt="1"/>
          </p:nvPr>
        </p:nvSpPr>
        <p:spPr>
          <a:xfrm>
            <a:off x="10109415" y="274320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0" name="Picture Placeholder 5">
            <a:extLst>
              <a:ext uri="{FF2B5EF4-FFF2-40B4-BE49-F238E27FC236}">
                <a16:creationId xmlns:a16="http://schemas.microsoft.com/office/drawing/2014/main" id="{912262C2-ECC9-5348-8A4A-D5E1A7BE416F}"/>
              </a:ext>
            </a:extLst>
          </p:cNvPr>
          <p:cNvSpPr>
            <a:spLocks noGrp="1"/>
          </p:cNvSpPr>
          <p:nvPr>
            <p:ph type="pic" sz="quarter" idx="24" hasCustomPrompt="1"/>
          </p:nvPr>
        </p:nvSpPr>
        <p:spPr>
          <a:xfrm>
            <a:off x="381000" y="3833447"/>
            <a:ext cx="1714500" cy="857250"/>
          </a:xfrm>
          <a:prstGeom prst="rect">
            <a:avLst/>
          </a:prstGeom>
          <a:noFill/>
          <a:effectLst>
            <a:innerShdw blurRad="177800" dir="13500000">
              <a:prstClr val="black">
                <a:alpha val="61000"/>
              </a:prstClr>
            </a:innerShdw>
          </a:effectLst>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1" name="Picture Placeholder 5">
            <a:extLst>
              <a:ext uri="{FF2B5EF4-FFF2-40B4-BE49-F238E27FC236}">
                <a16:creationId xmlns:a16="http://schemas.microsoft.com/office/drawing/2014/main" id="{1FFA4A4D-D633-6C4A-92EA-E047088A4EDE}"/>
              </a:ext>
            </a:extLst>
          </p:cNvPr>
          <p:cNvSpPr>
            <a:spLocks noGrp="1"/>
          </p:cNvSpPr>
          <p:nvPr>
            <p:ph type="pic" sz="quarter" idx="25" hasCustomPrompt="1"/>
          </p:nvPr>
        </p:nvSpPr>
        <p:spPr>
          <a:xfrm>
            <a:off x="2337015" y="383344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2" name="Picture Placeholder 5">
            <a:extLst>
              <a:ext uri="{FF2B5EF4-FFF2-40B4-BE49-F238E27FC236}">
                <a16:creationId xmlns:a16="http://schemas.microsoft.com/office/drawing/2014/main" id="{FEF460DB-701A-9B4B-A4EC-543069FF6B1E}"/>
              </a:ext>
            </a:extLst>
          </p:cNvPr>
          <p:cNvSpPr>
            <a:spLocks noGrp="1"/>
          </p:cNvSpPr>
          <p:nvPr>
            <p:ph type="pic" sz="quarter" idx="26" hasCustomPrompt="1"/>
          </p:nvPr>
        </p:nvSpPr>
        <p:spPr>
          <a:xfrm>
            <a:off x="4280115" y="383344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3" name="Picture Placeholder 5">
            <a:extLst>
              <a:ext uri="{FF2B5EF4-FFF2-40B4-BE49-F238E27FC236}">
                <a16:creationId xmlns:a16="http://schemas.microsoft.com/office/drawing/2014/main" id="{119C14F0-B4BA-014E-B7A4-6C37B77CC76C}"/>
              </a:ext>
            </a:extLst>
          </p:cNvPr>
          <p:cNvSpPr>
            <a:spLocks noGrp="1"/>
          </p:cNvSpPr>
          <p:nvPr>
            <p:ph type="pic" sz="quarter" idx="27" hasCustomPrompt="1"/>
          </p:nvPr>
        </p:nvSpPr>
        <p:spPr>
          <a:xfrm>
            <a:off x="6210300" y="3833447"/>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4" name="Picture Placeholder 5">
            <a:extLst>
              <a:ext uri="{FF2B5EF4-FFF2-40B4-BE49-F238E27FC236}">
                <a16:creationId xmlns:a16="http://schemas.microsoft.com/office/drawing/2014/main" id="{848AD83C-C9B2-F244-8609-A9D9CFD2630B}"/>
              </a:ext>
            </a:extLst>
          </p:cNvPr>
          <p:cNvSpPr>
            <a:spLocks noGrp="1"/>
          </p:cNvSpPr>
          <p:nvPr>
            <p:ph type="pic" sz="quarter" idx="28" hasCustomPrompt="1"/>
          </p:nvPr>
        </p:nvSpPr>
        <p:spPr>
          <a:xfrm>
            <a:off x="8166315" y="383344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5" name="Picture Placeholder 5">
            <a:extLst>
              <a:ext uri="{FF2B5EF4-FFF2-40B4-BE49-F238E27FC236}">
                <a16:creationId xmlns:a16="http://schemas.microsoft.com/office/drawing/2014/main" id="{930FA6B5-6202-E541-9E85-AC12192A447B}"/>
              </a:ext>
            </a:extLst>
          </p:cNvPr>
          <p:cNvSpPr>
            <a:spLocks noGrp="1"/>
          </p:cNvSpPr>
          <p:nvPr>
            <p:ph type="pic" sz="quarter" idx="29" hasCustomPrompt="1"/>
          </p:nvPr>
        </p:nvSpPr>
        <p:spPr>
          <a:xfrm>
            <a:off x="10109415" y="383344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6" name="Picture Placeholder 5">
            <a:extLst>
              <a:ext uri="{FF2B5EF4-FFF2-40B4-BE49-F238E27FC236}">
                <a16:creationId xmlns:a16="http://schemas.microsoft.com/office/drawing/2014/main" id="{CA00B98D-E009-8141-BAD2-C502C84B8E63}"/>
              </a:ext>
            </a:extLst>
          </p:cNvPr>
          <p:cNvSpPr>
            <a:spLocks noGrp="1"/>
          </p:cNvSpPr>
          <p:nvPr>
            <p:ph type="pic" sz="quarter" idx="30" hasCustomPrompt="1"/>
          </p:nvPr>
        </p:nvSpPr>
        <p:spPr>
          <a:xfrm>
            <a:off x="381000" y="4919297"/>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7" name="Picture Placeholder 5">
            <a:extLst>
              <a:ext uri="{FF2B5EF4-FFF2-40B4-BE49-F238E27FC236}">
                <a16:creationId xmlns:a16="http://schemas.microsoft.com/office/drawing/2014/main" id="{130A5659-1636-2C4F-9199-5871A21B0030}"/>
              </a:ext>
            </a:extLst>
          </p:cNvPr>
          <p:cNvSpPr>
            <a:spLocks noGrp="1"/>
          </p:cNvSpPr>
          <p:nvPr>
            <p:ph type="pic" sz="quarter" idx="31" hasCustomPrompt="1"/>
          </p:nvPr>
        </p:nvSpPr>
        <p:spPr>
          <a:xfrm>
            <a:off x="2337015" y="491929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8" name="Picture Placeholder 5">
            <a:extLst>
              <a:ext uri="{FF2B5EF4-FFF2-40B4-BE49-F238E27FC236}">
                <a16:creationId xmlns:a16="http://schemas.microsoft.com/office/drawing/2014/main" id="{FC71F615-AAB5-1847-80F7-B2E2C75D5D90}"/>
              </a:ext>
            </a:extLst>
          </p:cNvPr>
          <p:cNvSpPr>
            <a:spLocks noGrp="1"/>
          </p:cNvSpPr>
          <p:nvPr>
            <p:ph type="pic" sz="quarter" idx="32" hasCustomPrompt="1"/>
          </p:nvPr>
        </p:nvSpPr>
        <p:spPr>
          <a:xfrm>
            <a:off x="4280115" y="491929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9" name="Picture Placeholder 5">
            <a:extLst>
              <a:ext uri="{FF2B5EF4-FFF2-40B4-BE49-F238E27FC236}">
                <a16:creationId xmlns:a16="http://schemas.microsoft.com/office/drawing/2014/main" id="{612DBB07-9B31-354C-A9C5-3A0A1342AF46}"/>
              </a:ext>
            </a:extLst>
          </p:cNvPr>
          <p:cNvSpPr>
            <a:spLocks noGrp="1"/>
          </p:cNvSpPr>
          <p:nvPr>
            <p:ph type="pic" sz="quarter" idx="33" hasCustomPrompt="1"/>
          </p:nvPr>
        </p:nvSpPr>
        <p:spPr>
          <a:xfrm>
            <a:off x="6210300" y="4919297"/>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40" name="Picture Placeholder 5">
            <a:extLst>
              <a:ext uri="{FF2B5EF4-FFF2-40B4-BE49-F238E27FC236}">
                <a16:creationId xmlns:a16="http://schemas.microsoft.com/office/drawing/2014/main" id="{6E579139-7F47-BA41-A7CE-1FE20AC35DA6}"/>
              </a:ext>
            </a:extLst>
          </p:cNvPr>
          <p:cNvSpPr>
            <a:spLocks noGrp="1"/>
          </p:cNvSpPr>
          <p:nvPr>
            <p:ph type="pic" sz="quarter" idx="34" hasCustomPrompt="1"/>
          </p:nvPr>
        </p:nvSpPr>
        <p:spPr>
          <a:xfrm>
            <a:off x="8166315" y="491929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41" name="Picture Placeholder 5">
            <a:extLst>
              <a:ext uri="{FF2B5EF4-FFF2-40B4-BE49-F238E27FC236}">
                <a16:creationId xmlns:a16="http://schemas.microsoft.com/office/drawing/2014/main" id="{8C2A31B3-827E-974F-87B5-F57070E8D767}"/>
              </a:ext>
            </a:extLst>
          </p:cNvPr>
          <p:cNvSpPr>
            <a:spLocks noGrp="1"/>
          </p:cNvSpPr>
          <p:nvPr>
            <p:ph type="pic" sz="quarter" idx="35" hasCustomPrompt="1"/>
          </p:nvPr>
        </p:nvSpPr>
        <p:spPr>
          <a:xfrm>
            <a:off x="10109415" y="491929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Tree>
    <p:extLst>
      <p:ext uri="{BB962C8B-B14F-4D97-AF65-F5344CB8AC3E}">
        <p14:creationId xmlns:p14="http://schemas.microsoft.com/office/powerpoint/2010/main" val="5799900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Gant Char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9E41FAE-3B55-8C42-9E77-D80DD5A1385B}"/>
              </a:ext>
            </a:extLst>
          </p:cNvPr>
          <p:cNvSpPr>
            <a:spLocks noGrp="1"/>
          </p:cNvSpPr>
          <p:nvPr>
            <p:ph type="ftr" sz="quarter" idx="10"/>
          </p:nvPr>
        </p:nvSpPr>
        <p:spPr/>
        <p:txBody>
          <a:bodyPr/>
          <a:lstStyle>
            <a:lvl1pPr>
              <a:defRPr>
                <a:solidFill>
                  <a:schemeClr val="bg1"/>
                </a:solidFill>
              </a:defRPr>
            </a:lvl1pPr>
          </a:lstStyle>
          <a:p>
            <a:endParaRPr lang="ru-RU" dirty="0"/>
          </a:p>
        </p:txBody>
      </p:sp>
      <p:sp>
        <p:nvSpPr>
          <p:cNvPr id="6" name="Slide Number Placeholder 5">
            <a:extLst>
              <a:ext uri="{FF2B5EF4-FFF2-40B4-BE49-F238E27FC236}">
                <a16:creationId xmlns:a16="http://schemas.microsoft.com/office/drawing/2014/main" id="{6BBE80F0-B8C8-FC4B-8B42-9CD20870D85A}"/>
              </a:ext>
            </a:extLst>
          </p:cNvPr>
          <p:cNvSpPr>
            <a:spLocks noGrp="1"/>
          </p:cNvSpPr>
          <p:nvPr>
            <p:ph type="sldNum" sz="quarter" idx="11"/>
          </p:nvPr>
        </p:nvSpPr>
        <p:spPr/>
        <p:txBody>
          <a:bodyPr/>
          <a:lstStyle>
            <a:lvl1pPr>
              <a:defRPr>
                <a:solidFill>
                  <a:schemeClr val="bg1"/>
                </a:solidFill>
              </a:defRPr>
            </a:lvl1pPr>
          </a:lstStyle>
          <a:p>
            <a:fld id="{E200D83E-88D0-C440-9F2A-EBA669C92F70}" type="slidenum">
              <a:rPr lang="ru-RU" smtClean="0"/>
              <a:pPr/>
              <a:t>‹#›</a:t>
            </a:fld>
            <a:endParaRPr lang="ru-RU"/>
          </a:p>
        </p:txBody>
      </p:sp>
      <p:sp>
        <p:nvSpPr>
          <p:cNvPr id="7" name="Rectangle 6">
            <a:extLst>
              <a:ext uri="{FF2B5EF4-FFF2-40B4-BE49-F238E27FC236}">
                <a16:creationId xmlns:a16="http://schemas.microsoft.com/office/drawing/2014/main" id="{D69B4EB7-AFB1-BD4C-B0CF-E5AFCB9E466B}"/>
              </a:ext>
            </a:extLst>
          </p:cNvPr>
          <p:cNvSpPr/>
          <p:nvPr/>
        </p:nvSpPr>
        <p:spPr>
          <a:xfrm>
            <a:off x="381000" y="5521726"/>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8" name="Text Placeholder 2">
            <a:extLst>
              <a:ext uri="{FF2B5EF4-FFF2-40B4-BE49-F238E27FC236}">
                <a16:creationId xmlns:a16="http://schemas.microsoft.com/office/drawing/2014/main" id="{BFD01189-A657-9144-A735-C4622EFE883D}"/>
              </a:ext>
            </a:extLst>
          </p:cNvPr>
          <p:cNvSpPr>
            <a:spLocks noGrp="1"/>
          </p:cNvSpPr>
          <p:nvPr>
            <p:ph type="body" sz="quarter" idx="105" hasCustomPrompt="1"/>
          </p:nvPr>
        </p:nvSpPr>
        <p:spPr>
          <a:xfrm>
            <a:off x="381000" y="5533284"/>
            <a:ext cx="1860407"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cxnSp>
        <p:nvCxnSpPr>
          <p:cNvPr id="9" name="Straight Connector 8">
            <a:extLst>
              <a:ext uri="{FF2B5EF4-FFF2-40B4-BE49-F238E27FC236}">
                <a16:creationId xmlns:a16="http://schemas.microsoft.com/office/drawing/2014/main" id="{73A043B1-9273-3A4C-BF71-51D86CCE7642}"/>
              </a:ext>
            </a:extLst>
          </p:cNvPr>
          <p:cNvCxnSpPr>
            <a:cxnSpLocks/>
          </p:cNvCxnSpPr>
          <p:nvPr/>
        </p:nvCxnSpPr>
        <p:spPr>
          <a:xfrm>
            <a:off x="2324100" y="1657350"/>
            <a:ext cx="0" cy="4286250"/>
          </a:xfrm>
          <a:prstGeom prst="line">
            <a:avLst/>
          </a:prstGeom>
          <a:ln w="9525">
            <a:solidFill>
              <a:srgbClr val="C7C7C7"/>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1E71F0F-A1E6-BB41-93AE-204C10E1C8BB}"/>
              </a:ext>
            </a:extLst>
          </p:cNvPr>
          <p:cNvCxnSpPr>
            <a:cxnSpLocks/>
          </p:cNvCxnSpPr>
          <p:nvPr/>
        </p:nvCxnSpPr>
        <p:spPr>
          <a:xfrm>
            <a:off x="381000" y="1657350"/>
            <a:ext cx="0" cy="4286250"/>
          </a:xfrm>
          <a:prstGeom prst="line">
            <a:avLst/>
          </a:prstGeom>
          <a:ln w="9525">
            <a:solidFill>
              <a:srgbClr val="C7C7C7"/>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721CEA5-2A4E-3641-9335-9695738391EF}"/>
              </a:ext>
            </a:extLst>
          </p:cNvPr>
          <p:cNvCxnSpPr>
            <a:cxnSpLocks/>
          </p:cNvCxnSpPr>
          <p:nvPr/>
        </p:nvCxnSpPr>
        <p:spPr>
          <a:xfrm>
            <a:off x="4267200" y="1657350"/>
            <a:ext cx="0" cy="4286250"/>
          </a:xfrm>
          <a:prstGeom prst="line">
            <a:avLst/>
          </a:prstGeom>
          <a:ln w="9525">
            <a:solidFill>
              <a:srgbClr val="C7C7C7"/>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4866AEE4-E23F-6545-85B0-05186A887D08}"/>
              </a:ext>
            </a:extLst>
          </p:cNvPr>
          <p:cNvCxnSpPr>
            <a:cxnSpLocks/>
          </p:cNvCxnSpPr>
          <p:nvPr/>
        </p:nvCxnSpPr>
        <p:spPr>
          <a:xfrm>
            <a:off x="6220727" y="1657350"/>
            <a:ext cx="0" cy="4286250"/>
          </a:xfrm>
          <a:prstGeom prst="line">
            <a:avLst/>
          </a:prstGeom>
          <a:ln w="9525">
            <a:solidFill>
              <a:srgbClr val="C7C7C7"/>
            </a:solidFill>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5355CECE-21E9-514F-9897-9F26643002B4}"/>
              </a:ext>
            </a:extLst>
          </p:cNvPr>
          <p:cNvSpPr/>
          <p:nvPr/>
        </p:nvSpPr>
        <p:spPr>
          <a:xfrm>
            <a:off x="381000" y="4902340"/>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14" name="Rectangle 13">
            <a:extLst>
              <a:ext uri="{FF2B5EF4-FFF2-40B4-BE49-F238E27FC236}">
                <a16:creationId xmlns:a16="http://schemas.microsoft.com/office/drawing/2014/main" id="{FECFE339-B4F9-4544-8EBC-A362561AD737}"/>
              </a:ext>
            </a:extLst>
          </p:cNvPr>
          <p:cNvSpPr/>
          <p:nvPr/>
        </p:nvSpPr>
        <p:spPr>
          <a:xfrm>
            <a:off x="381000" y="4273690"/>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15" name="Rectangle 14">
            <a:extLst>
              <a:ext uri="{FF2B5EF4-FFF2-40B4-BE49-F238E27FC236}">
                <a16:creationId xmlns:a16="http://schemas.microsoft.com/office/drawing/2014/main" id="{5EF16711-9C0B-AA4F-AD71-7790A7924006}"/>
              </a:ext>
            </a:extLst>
          </p:cNvPr>
          <p:cNvSpPr/>
          <p:nvPr/>
        </p:nvSpPr>
        <p:spPr>
          <a:xfrm>
            <a:off x="381000" y="3645040"/>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16" name="Rectangle 15">
            <a:extLst>
              <a:ext uri="{FF2B5EF4-FFF2-40B4-BE49-F238E27FC236}">
                <a16:creationId xmlns:a16="http://schemas.microsoft.com/office/drawing/2014/main" id="{C6042D89-1B5B-FB4C-87D6-B692BA01E589}"/>
              </a:ext>
            </a:extLst>
          </p:cNvPr>
          <p:cNvSpPr/>
          <p:nvPr/>
        </p:nvSpPr>
        <p:spPr>
          <a:xfrm>
            <a:off x="381000" y="2959240"/>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17" name="Text Placeholder 2">
            <a:extLst>
              <a:ext uri="{FF2B5EF4-FFF2-40B4-BE49-F238E27FC236}">
                <a16:creationId xmlns:a16="http://schemas.microsoft.com/office/drawing/2014/main" id="{22F70925-1811-2E4A-B10E-C0C401B51DEC}"/>
              </a:ext>
            </a:extLst>
          </p:cNvPr>
          <p:cNvSpPr>
            <a:spLocks noGrp="1"/>
          </p:cNvSpPr>
          <p:nvPr>
            <p:ph type="body" sz="quarter" idx="84" hasCustomPrompt="1"/>
          </p:nvPr>
        </p:nvSpPr>
        <p:spPr>
          <a:xfrm>
            <a:off x="8153401" y="2959239"/>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8" name="Text Placeholder 2">
            <a:extLst>
              <a:ext uri="{FF2B5EF4-FFF2-40B4-BE49-F238E27FC236}">
                <a16:creationId xmlns:a16="http://schemas.microsoft.com/office/drawing/2014/main" id="{26F2E677-C6B1-2247-8199-0E3ED4FEB677}"/>
              </a:ext>
            </a:extLst>
          </p:cNvPr>
          <p:cNvSpPr>
            <a:spLocks noGrp="1"/>
          </p:cNvSpPr>
          <p:nvPr>
            <p:ph type="body" sz="quarter" idx="85" hasCustomPrompt="1"/>
          </p:nvPr>
        </p:nvSpPr>
        <p:spPr>
          <a:xfrm>
            <a:off x="8153401" y="3645039"/>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9" name="Text Placeholder 2">
            <a:extLst>
              <a:ext uri="{FF2B5EF4-FFF2-40B4-BE49-F238E27FC236}">
                <a16:creationId xmlns:a16="http://schemas.microsoft.com/office/drawing/2014/main" id="{3382F709-B901-944A-9DA1-368583FF5251}"/>
              </a:ext>
            </a:extLst>
          </p:cNvPr>
          <p:cNvSpPr>
            <a:spLocks noGrp="1"/>
          </p:cNvSpPr>
          <p:nvPr>
            <p:ph type="body" sz="quarter" idx="86" hasCustomPrompt="1"/>
          </p:nvPr>
        </p:nvSpPr>
        <p:spPr>
          <a:xfrm>
            <a:off x="8153401" y="4273689"/>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0" name="Text Placeholder 2">
            <a:extLst>
              <a:ext uri="{FF2B5EF4-FFF2-40B4-BE49-F238E27FC236}">
                <a16:creationId xmlns:a16="http://schemas.microsoft.com/office/drawing/2014/main" id="{E3A0579F-EAA1-4D4B-8085-FDD540EA73E5}"/>
              </a:ext>
            </a:extLst>
          </p:cNvPr>
          <p:cNvSpPr>
            <a:spLocks noGrp="1"/>
          </p:cNvSpPr>
          <p:nvPr>
            <p:ph type="body" sz="quarter" idx="87" hasCustomPrompt="1"/>
          </p:nvPr>
        </p:nvSpPr>
        <p:spPr>
          <a:xfrm>
            <a:off x="8153401" y="4902339"/>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1" name="TextBox 20">
            <a:extLst>
              <a:ext uri="{FF2B5EF4-FFF2-40B4-BE49-F238E27FC236}">
                <a16:creationId xmlns:a16="http://schemas.microsoft.com/office/drawing/2014/main" id="{38286C07-3A95-1848-99EC-22C821DAC81F}"/>
              </a:ext>
            </a:extLst>
          </p:cNvPr>
          <p:cNvSpPr txBox="1"/>
          <p:nvPr/>
        </p:nvSpPr>
        <p:spPr>
          <a:xfrm>
            <a:off x="9096376" y="5530989"/>
            <a:ext cx="184731" cy="300082"/>
          </a:xfrm>
          <a:prstGeom prst="rect">
            <a:avLst/>
          </a:prstGeom>
          <a:noFill/>
        </p:spPr>
        <p:txBody>
          <a:bodyPr wrap="none" rtlCol="0">
            <a:spAutoFit/>
          </a:bodyPr>
          <a:lstStyle/>
          <a:p>
            <a:endParaRPr lang="x-none" sz="1350" b="0" i="0" dirty="0">
              <a:solidFill>
                <a:schemeClr val="tx1"/>
              </a:solidFill>
              <a:latin typeface="Arial Regular"/>
            </a:endParaRPr>
          </a:p>
        </p:txBody>
      </p:sp>
      <p:sp>
        <p:nvSpPr>
          <p:cNvPr id="22" name="Text Placeholder 2">
            <a:extLst>
              <a:ext uri="{FF2B5EF4-FFF2-40B4-BE49-F238E27FC236}">
                <a16:creationId xmlns:a16="http://schemas.microsoft.com/office/drawing/2014/main" id="{B7ECE868-DFFE-BF44-8081-233A56314D09}"/>
              </a:ext>
            </a:extLst>
          </p:cNvPr>
          <p:cNvSpPr>
            <a:spLocks noGrp="1"/>
          </p:cNvSpPr>
          <p:nvPr>
            <p:ph type="body" sz="quarter" idx="89" hasCustomPrompt="1"/>
          </p:nvPr>
        </p:nvSpPr>
        <p:spPr>
          <a:xfrm>
            <a:off x="381000" y="2970797"/>
            <a:ext cx="6254219"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23" name="Text Placeholder 2">
            <a:extLst>
              <a:ext uri="{FF2B5EF4-FFF2-40B4-BE49-F238E27FC236}">
                <a16:creationId xmlns:a16="http://schemas.microsoft.com/office/drawing/2014/main" id="{FC548632-BC47-404C-893B-3D60058EB426}"/>
              </a:ext>
            </a:extLst>
          </p:cNvPr>
          <p:cNvSpPr>
            <a:spLocks noGrp="1"/>
          </p:cNvSpPr>
          <p:nvPr>
            <p:ph type="body" sz="quarter" idx="91" hasCustomPrompt="1"/>
          </p:nvPr>
        </p:nvSpPr>
        <p:spPr>
          <a:xfrm>
            <a:off x="381000" y="3645039"/>
            <a:ext cx="5417993"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24" name="Text Placeholder 2">
            <a:extLst>
              <a:ext uri="{FF2B5EF4-FFF2-40B4-BE49-F238E27FC236}">
                <a16:creationId xmlns:a16="http://schemas.microsoft.com/office/drawing/2014/main" id="{0984B28A-AB84-C14E-BBEA-39B2A06C54E0}"/>
              </a:ext>
            </a:extLst>
          </p:cNvPr>
          <p:cNvSpPr>
            <a:spLocks noGrp="1"/>
          </p:cNvSpPr>
          <p:nvPr>
            <p:ph type="body" sz="quarter" idx="94" hasCustomPrompt="1"/>
          </p:nvPr>
        </p:nvSpPr>
        <p:spPr>
          <a:xfrm>
            <a:off x="380999" y="4273689"/>
            <a:ext cx="4314825"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25" name="Text Placeholder 2">
            <a:extLst>
              <a:ext uri="{FF2B5EF4-FFF2-40B4-BE49-F238E27FC236}">
                <a16:creationId xmlns:a16="http://schemas.microsoft.com/office/drawing/2014/main" id="{007196BA-31DB-AB44-A4A1-96483D3C4B2F}"/>
              </a:ext>
            </a:extLst>
          </p:cNvPr>
          <p:cNvSpPr>
            <a:spLocks noGrp="1"/>
          </p:cNvSpPr>
          <p:nvPr>
            <p:ph type="body" sz="quarter" idx="96" hasCustomPrompt="1"/>
          </p:nvPr>
        </p:nvSpPr>
        <p:spPr>
          <a:xfrm>
            <a:off x="381000" y="4902339"/>
            <a:ext cx="3786359"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26" name="Text Placeholder 2">
            <a:extLst>
              <a:ext uri="{FF2B5EF4-FFF2-40B4-BE49-F238E27FC236}">
                <a16:creationId xmlns:a16="http://schemas.microsoft.com/office/drawing/2014/main" id="{0B8C73E3-603D-C04B-ADDF-1CCC23A8D0C4}"/>
              </a:ext>
            </a:extLst>
          </p:cNvPr>
          <p:cNvSpPr>
            <a:spLocks noGrp="1"/>
          </p:cNvSpPr>
          <p:nvPr>
            <p:ph type="body" sz="quarter" idx="100" hasCustomPrompt="1"/>
          </p:nvPr>
        </p:nvSpPr>
        <p:spPr>
          <a:xfrm>
            <a:off x="381000" y="1657350"/>
            <a:ext cx="1714500" cy="428058"/>
          </a:xfrm>
          <a:prstGeom prst="rect">
            <a:avLst/>
          </a:prstGeom>
        </p:spPr>
        <p:txBody>
          <a:bodyPr lIns="14400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 Headline</a:t>
            </a:r>
          </a:p>
        </p:txBody>
      </p:sp>
      <p:sp>
        <p:nvSpPr>
          <p:cNvPr id="27" name="Text Placeholder 2">
            <a:extLst>
              <a:ext uri="{FF2B5EF4-FFF2-40B4-BE49-F238E27FC236}">
                <a16:creationId xmlns:a16="http://schemas.microsoft.com/office/drawing/2014/main" id="{7B6E22F2-1FB3-BE49-8136-0C1FB449AE85}"/>
              </a:ext>
            </a:extLst>
          </p:cNvPr>
          <p:cNvSpPr>
            <a:spLocks noGrp="1"/>
          </p:cNvSpPr>
          <p:nvPr>
            <p:ph type="body" sz="quarter" idx="101" hasCustomPrompt="1"/>
          </p:nvPr>
        </p:nvSpPr>
        <p:spPr>
          <a:xfrm>
            <a:off x="2324100" y="1657350"/>
            <a:ext cx="1714500" cy="428058"/>
          </a:xfrm>
          <a:prstGeom prst="rect">
            <a:avLst/>
          </a:prstGeom>
        </p:spPr>
        <p:txBody>
          <a:bodyPr lIns="14400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 Headline</a:t>
            </a:r>
          </a:p>
        </p:txBody>
      </p:sp>
      <p:sp>
        <p:nvSpPr>
          <p:cNvPr id="28" name="Text Placeholder 2">
            <a:extLst>
              <a:ext uri="{FF2B5EF4-FFF2-40B4-BE49-F238E27FC236}">
                <a16:creationId xmlns:a16="http://schemas.microsoft.com/office/drawing/2014/main" id="{3EA2BA08-AD1D-F14F-B8DD-0F92A12125BD}"/>
              </a:ext>
            </a:extLst>
          </p:cNvPr>
          <p:cNvSpPr>
            <a:spLocks noGrp="1"/>
          </p:cNvSpPr>
          <p:nvPr>
            <p:ph type="body" sz="quarter" idx="102" hasCustomPrompt="1"/>
          </p:nvPr>
        </p:nvSpPr>
        <p:spPr>
          <a:xfrm>
            <a:off x="4267200" y="1657350"/>
            <a:ext cx="1721896" cy="428058"/>
          </a:xfrm>
          <a:prstGeom prst="rect">
            <a:avLst/>
          </a:prstGeom>
        </p:spPr>
        <p:txBody>
          <a:bodyPr lIns="14400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 Headline</a:t>
            </a:r>
          </a:p>
        </p:txBody>
      </p:sp>
      <p:sp>
        <p:nvSpPr>
          <p:cNvPr id="29" name="Text Placeholder 2">
            <a:extLst>
              <a:ext uri="{FF2B5EF4-FFF2-40B4-BE49-F238E27FC236}">
                <a16:creationId xmlns:a16="http://schemas.microsoft.com/office/drawing/2014/main" id="{42AAF886-EBF6-C24C-8077-BF89B17B83F2}"/>
              </a:ext>
            </a:extLst>
          </p:cNvPr>
          <p:cNvSpPr>
            <a:spLocks noGrp="1"/>
          </p:cNvSpPr>
          <p:nvPr>
            <p:ph type="body" sz="quarter" idx="103" hasCustomPrompt="1"/>
          </p:nvPr>
        </p:nvSpPr>
        <p:spPr>
          <a:xfrm>
            <a:off x="6217696" y="1657350"/>
            <a:ext cx="1707104" cy="428058"/>
          </a:xfrm>
          <a:prstGeom prst="rect">
            <a:avLst/>
          </a:prstGeom>
        </p:spPr>
        <p:txBody>
          <a:bodyPr lIns="14400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04. Headline</a:t>
            </a:r>
          </a:p>
        </p:txBody>
      </p:sp>
      <p:sp>
        <p:nvSpPr>
          <p:cNvPr id="30" name="Rectangle 29">
            <a:extLst>
              <a:ext uri="{FF2B5EF4-FFF2-40B4-BE49-F238E27FC236}">
                <a16:creationId xmlns:a16="http://schemas.microsoft.com/office/drawing/2014/main" id="{3D47301B-05FA-8C4E-B374-500A0B020D76}"/>
              </a:ext>
            </a:extLst>
          </p:cNvPr>
          <p:cNvSpPr/>
          <p:nvPr/>
        </p:nvSpPr>
        <p:spPr>
          <a:xfrm>
            <a:off x="381000" y="2343151"/>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31" name="Text Placeholder 2">
            <a:extLst>
              <a:ext uri="{FF2B5EF4-FFF2-40B4-BE49-F238E27FC236}">
                <a16:creationId xmlns:a16="http://schemas.microsoft.com/office/drawing/2014/main" id="{199B68CD-35C5-EF4F-A5AF-89C34356EBE5}"/>
              </a:ext>
            </a:extLst>
          </p:cNvPr>
          <p:cNvSpPr>
            <a:spLocks noGrp="1"/>
          </p:cNvSpPr>
          <p:nvPr>
            <p:ph type="body" sz="quarter" idx="104" hasCustomPrompt="1"/>
          </p:nvPr>
        </p:nvSpPr>
        <p:spPr>
          <a:xfrm>
            <a:off x="380999" y="2343150"/>
            <a:ext cx="6254219"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32" name="Text Placeholder 2">
            <a:extLst>
              <a:ext uri="{FF2B5EF4-FFF2-40B4-BE49-F238E27FC236}">
                <a16:creationId xmlns:a16="http://schemas.microsoft.com/office/drawing/2014/main" id="{4AA90AE8-5C01-0445-B936-E775EC8F5E5C}"/>
              </a:ext>
            </a:extLst>
          </p:cNvPr>
          <p:cNvSpPr>
            <a:spLocks noGrp="1"/>
          </p:cNvSpPr>
          <p:nvPr>
            <p:ph type="body" sz="quarter" idx="106" hasCustomPrompt="1"/>
          </p:nvPr>
        </p:nvSpPr>
        <p:spPr>
          <a:xfrm>
            <a:off x="8153401" y="2343150"/>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2F8E322-AE9A-A343-A745-20742EEEBBED}"/>
              </a:ext>
            </a:extLst>
          </p:cNvPr>
          <p:cNvSpPr>
            <a:spLocks noGrp="1"/>
          </p:cNvSpPr>
          <p:nvPr>
            <p:ph type="body" sz="quarter" idx="107" hasCustomPrompt="1"/>
          </p:nvPr>
        </p:nvSpPr>
        <p:spPr>
          <a:xfrm>
            <a:off x="8153401" y="5533284"/>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 name="Title 2">
            <a:extLst>
              <a:ext uri="{FF2B5EF4-FFF2-40B4-BE49-F238E27FC236}">
                <a16:creationId xmlns:a16="http://schemas.microsoft.com/office/drawing/2014/main" id="{BEABB8E0-670E-9C4C-9939-5C53E136305B}"/>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Tree>
    <p:extLst>
      <p:ext uri="{BB962C8B-B14F-4D97-AF65-F5344CB8AC3E}">
        <p14:creationId xmlns:p14="http://schemas.microsoft.com/office/powerpoint/2010/main" val="984123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 options">
    <p:spTree>
      <p:nvGrpSpPr>
        <p:cNvPr id="1" name=""/>
        <p:cNvGrpSpPr/>
        <p:nvPr/>
      </p:nvGrpSpPr>
      <p:grpSpPr>
        <a:xfrm>
          <a:off x="0" y="0"/>
          <a:ext cx="0" cy="0"/>
          <a:chOff x="0" y="0"/>
          <a:chExt cx="0" cy="0"/>
        </a:xfrm>
      </p:grpSpPr>
      <p:sp>
        <p:nvSpPr>
          <p:cNvPr id="34" name="Bent Arrow 33">
            <a:extLst>
              <a:ext uri="{FF2B5EF4-FFF2-40B4-BE49-F238E27FC236}">
                <a16:creationId xmlns:a16="http://schemas.microsoft.com/office/drawing/2014/main" id="{1D7E8175-0ADE-E345-84E4-AAAE6B9E5A20}"/>
              </a:ext>
            </a:extLst>
          </p:cNvPr>
          <p:cNvSpPr/>
          <p:nvPr/>
        </p:nvSpPr>
        <p:spPr>
          <a:xfrm>
            <a:off x="5753100" y="3543300"/>
            <a:ext cx="6438900" cy="3326393"/>
          </a:xfrm>
          <a:prstGeom prst="bentArrow">
            <a:avLst>
              <a:gd name="adj1" fmla="val 25000"/>
              <a:gd name="adj2" fmla="val 18063"/>
              <a:gd name="adj3" fmla="val 0"/>
              <a:gd name="adj4" fmla="val 62596"/>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solidFill>
                <a:schemeClr val="tx1"/>
              </a:solidFill>
            </a:endParaRPr>
          </a:p>
        </p:txBody>
      </p:sp>
      <p:sp>
        <p:nvSpPr>
          <p:cNvPr id="3" name="Title 2">
            <a:extLst>
              <a:ext uri="{FF2B5EF4-FFF2-40B4-BE49-F238E27FC236}">
                <a16:creationId xmlns:a16="http://schemas.microsoft.com/office/drawing/2014/main" id="{BEABB8E0-670E-9C4C-9939-5C53E136305B}"/>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6" name="Bent Arrow 35">
            <a:extLst>
              <a:ext uri="{FF2B5EF4-FFF2-40B4-BE49-F238E27FC236}">
                <a16:creationId xmlns:a16="http://schemas.microsoft.com/office/drawing/2014/main" id="{F1A4C10A-72F3-6046-932A-E147A5B30EB2}"/>
              </a:ext>
            </a:extLst>
          </p:cNvPr>
          <p:cNvSpPr/>
          <p:nvPr/>
        </p:nvSpPr>
        <p:spPr>
          <a:xfrm flipH="1">
            <a:off x="4198" y="3543300"/>
            <a:ext cx="6438900" cy="3326393"/>
          </a:xfrm>
          <a:prstGeom prst="bentArrow">
            <a:avLst>
              <a:gd name="adj1" fmla="val 25000"/>
              <a:gd name="adj2" fmla="val 18063"/>
              <a:gd name="adj3" fmla="val 0"/>
              <a:gd name="adj4" fmla="val 62596"/>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solidFill>
                <a:schemeClr val="tx1"/>
              </a:solidFill>
            </a:endParaRPr>
          </a:p>
        </p:txBody>
      </p:sp>
      <p:pic>
        <p:nvPicPr>
          <p:cNvPr id="2" name="Picture 1">
            <a:extLst>
              <a:ext uri="{FF2B5EF4-FFF2-40B4-BE49-F238E27FC236}">
                <a16:creationId xmlns:a16="http://schemas.microsoft.com/office/drawing/2014/main" id="{362A7364-BBE7-324B-8C87-83D75FC9C6D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38248" y="3429000"/>
            <a:ext cx="704850" cy="704850"/>
          </a:xfrm>
          <a:prstGeom prst="rect">
            <a:avLst/>
          </a:prstGeom>
        </p:spPr>
      </p:pic>
      <p:sp>
        <p:nvSpPr>
          <p:cNvPr id="38" name="Text Placeholder 37">
            <a:extLst>
              <a:ext uri="{FF2B5EF4-FFF2-40B4-BE49-F238E27FC236}">
                <a16:creationId xmlns:a16="http://schemas.microsoft.com/office/drawing/2014/main" id="{1BFDDA71-1201-B241-B558-973B5FA0EB1F}"/>
              </a:ext>
            </a:extLst>
          </p:cNvPr>
          <p:cNvSpPr>
            <a:spLocks noGrp="1"/>
          </p:cNvSpPr>
          <p:nvPr>
            <p:ph type="body" sz="quarter" idx="47" hasCustomPrompt="1"/>
          </p:nvPr>
        </p:nvSpPr>
        <p:spPr>
          <a:xfrm>
            <a:off x="383100" y="1652506"/>
            <a:ext cx="4627051" cy="1757444"/>
          </a:xfrm>
          <a:prstGeom prst="rect">
            <a:avLst/>
          </a:prstGeom>
        </p:spPr>
        <p:txBody>
          <a:bodyPr/>
          <a:lstStyle>
            <a:lvl1pPr marL="0" indent="0">
              <a:buNone/>
              <a:defRPr b="1"/>
            </a:lvl1pPr>
            <a:lvl2pPr marL="514350" indent="-171450">
              <a:buFont typeface="Wingdings" pitchFamily="2" charset="2"/>
              <a:buChar char="§"/>
              <a:defRPr sz="1650"/>
            </a:lvl2pPr>
          </a:lstStyle>
          <a:p>
            <a:pPr lvl="0"/>
            <a:r>
              <a:rPr lang="en-US" dirty="0"/>
              <a:t>Headline</a:t>
            </a:r>
          </a:p>
          <a:p>
            <a:pPr lvl="1"/>
            <a:r>
              <a:rPr lang="en-US" dirty="0"/>
              <a:t>Point 1</a:t>
            </a:r>
          </a:p>
          <a:p>
            <a:pPr lvl="1"/>
            <a:r>
              <a:rPr lang="en-US" dirty="0"/>
              <a:t>Point 2</a:t>
            </a:r>
          </a:p>
          <a:p>
            <a:pPr lvl="1"/>
            <a:r>
              <a:rPr lang="en-US" dirty="0"/>
              <a:t>Point 3</a:t>
            </a:r>
          </a:p>
          <a:p>
            <a:pPr lvl="1"/>
            <a:endParaRPr lang="en-US" dirty="0"/>
          </a:p>
        </p:txBody>
      </p:sp>
      <p:sp>
        <p:nvSpPr>
          <p:cNvPr id="39" name="Text Placeholder 37">
            <a:extLst>
              <a:ext uri="{FF2B5EF4-FFF2-40B4-BE49-F238E27FC236}">
                <a16:creationId xmlns:a16="http://schemas.microsoft.com/office/drawing/2014/main" id="{F4D1B1BA-1E19-294B-8619-A86CE66D08BC}"/>
              </a:ext>
            </a:extLst>
          </p:cNvPr>
          <p:cNvSpPr>
            <a:spLocks noGrp="1"/>
          </p:cNvSpPr>
          <p:nvPr>
            <p:ph type="body" sz="quarter" idx="48" hasCustomPrompt="1"/>
          </p:nvPr>
        </p:nvSpPr>
        <p:spPr>
          <a:xfrm>
            <a:off x="7181850" y="1657350"/>
            <a:ext cx="4629150" cy="1752600"/>
          </a:xfrm>
          <a:prstGeom prst="rect">
            <a:avLst/>
          </a:prstGeom>
        </p:spPr>
        <p:txBody>
          <a:bodyPr/>
          <a:lstStyle>
            <a:lvl1pPr marL="0" indent="0">
              <a:buNone/>
              <a:defRPr b="1"/>
            </a:lvl1pPr>
            <a:lvl2pPr marL="514350" indent="-171450">
              <a:buFont typeface="Wingdings" pitchFamily="2" charset="2"/>
              <a:buChar char="§"/>
              <a:defRPr sz="1650"/>
            </a:lvl2pPr>
          </a:lstStyle>
          <a:p>
            <a:pPr lvl="0"/>
            <a:r>
              <a:rPr lang="en-US" dirty="0"/>
              <a:t>Headline</a:t>
            </a:r>
          </a:p>
          <a:p>
            <a:pPr lvl="1"/>
            <a:r>
              <a:rPr lang="en-US" dirty="0"/>
              <a:t>Point 1</a:t>
            </a:r>
          </a:p>
          <a:p>
            <a:pPr lvl="1"/>
            <a:r>
              <a:rPr lang="en-US" dirty="0"/>
              <a:t>Point 2</a:t>
            </a:r>
          </a:p>
          <a:p>
            <a:pPr lvl="1"/>
            <a:r>
              <a:rPr lang="en-US" dirty="0"/>
              <a:t>Point 3</a:t>
            </a:r>
          </a:p>
          <a:p>
            <a:pPr lvl="1"/>
            <a:endParaRPr lang="en-US" dirty="0"/>
          </a:p>
        </p:txBody>
      </p:sp>
      <p:sp>
        <p:nvSpPr>
          <p:cNvPr id="40" name="Footer Placeholder 39">
            <a:extLst>
              <a:ext uri="{FF2B5EF4-FFF2-40B4-BE49-F238E27FC236}">
                <a16:creationId xmlns:a16="http://schemas.microsoft.com/office/drawing/2014/main" id="{766F40C3-E540-B448-BE65-5A4FB6456F98}"/>
              </a:ext>
            </a:extLst>
          </p:cNvPr>
          <p:cNvSpPr>
            <a:spLocks noGrp="1"/>
          </p:cNvSpPr>
          <p:nvPr>
            <p:ph type="ftr" sz="quarter" idx="49"/>
          </p:nvPr>
        </p:nvSpPr>
        <p:spPr/>
        <p:txBody>
          <a:bodyPr/>
          <a:lstStyle/>
          <a:p>
            <a:endParaRPr lang="ru-RU" dirty="0"/>
          </a:p>
        </p:txBody>
      </p:sp>
      <p:sp>
        <p:nvSpPr>
          <p:cNvPr id="41" name="Slide Number Placeholder 40">
            <a:extLst>
              <a:ext uri="{FF2B5EF4-FFF2-40B4-BE49-F238E27FC236}">
                <a16:creationId xmlns:a16="http://schemas.microsoft.com/office/drawing/2014/main" id="{9A243471-CE2D-3A4A-8802-48A9EC09049D}"/>
              </a:ext>
            </a:extLst>
          </p:cNvPr>
          <p:cNvSpPr>
            <a:spLocks noGrp="1"/>
          </p:cNvSpPr>
          <p:nvPr>
            <p:ph type="sldNum" sz="quarter" idx="50"/>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26909939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acts Basic">
    <p:spTree>
      <p:nvGrpSpPr>
        <p:cNvPr id="1" name=""/>
        <p:cNvGrpSpPr/>
        <p:nvPr/>
      </p:nvGrpSpPr>
      <p:grpSpPr>
        <a:xfrm>
          <a:off x="0" y="0"/>
          <a:ext cx="0" cy="0"/>
          <a:chOff x="0" y="0"/>
          <a:chExt cx="0" cy="0"/>
        </a:xfrm>
      </p:grpSpPr>
      <p:sp>
        <p:nvSpPr>
          <p:cNvPr id="45" name="object 3">
            <a:extLst>
              <a:ext uri="{FF2B5EF4-FFF2-40B4-BE49-F238E27FC236}">
                <a16:creationId xmlns:a16="http://schemas.microsoft.com/office/drawing/2014/main" id="{1C7DF6D4-8D7A-B645-B44B-0E963B975E68}"/>
              </a:ext>
            </a:extLst>
          </p:cNvPr>
          <p:cNvSpPr/>
          <p:nvPr/>
        </p:nvSpPr>
        <p:spPr>
          <a:xfrm>
            <a:off x="381001" y="-27122"/>
            <a:ext cx="5896641" cy="6593279"/>
          </a:xfrm>
          <a:custGeom>
            <a:avLst/>
            <a:gdLst>
              <a:gd name="connsiteX0" fmla="*/ 1729409 w 7899400"/>
              <a:gd name="connsiteY0" fmla="*/ 6949453 h 8678812"/>
              <a:gd name="connsiteX1" fmla="*/ 38 w 7899400"/>
              <a:gd name="connsiteY1" fmla="*/ 6949453 h 8678812"/>
              <a:gd name="connsiteX2" fmla="*/ 38 w 7899400"/>
              <a:gd name="connsiteY2" fmla="*/ 8678812 h 8678812"/>
              <a:gd name="connsiteX3" fmla="*/ 1729409 w 7899400"/>
              <a:gd name="connsiteY3" fmla="*/ 8678812 h 8678812"/>
              <a:gd name="connsiteX4" fmla="*/ 1729409 w 7899400"/>
              <a:gd name="connsiteY4" fmla="*/ 6949453 h 8678812"/>
              <a:gd name="connsiteX0" fmla="*/ 7899400 w 7899400"/>
              <a:gd name="connsiteY0" fmla="*/ 0 h 8678812"/>
              <a:gd name="connsiteX1" fmla="*/ 1040273 w 7899400"/>
              <a:gd name="connsiteY1" fmla="*/ 2353131 h 8678812"/>
              <a:gd name="connsiteX2" fmla="*/ 0 w 7899400"/>
              <a:gd name="connsiteY2" fmla="*/ 6949440 h 8678812"/>
              <a:gd name="connsiteX3" fmla="*/ 7899400 w 7899400"/>
              <a:gd name="connsiteY3" fmla="*/ 0 h 8678812"/>
              <a:gd name="connsiteX0" fmla="*/ 1729409 w 5980180"/>
              <a:gd name="connsiteY0" fmla="*/ 4663077 h 6392436"/>
              <a:gd name="connsiteX1" fmla="*/ 38 w 5980180"/>
              <a:gd name="connsiteY1" fmla="*/ 4663077 h 6392436"/>
              <a:gd name="connsiteX2" fmla="*/ 38 w 5980180"/>
              <a:gd name="connsiteY2" fmla="*/ 6392436 h 6392436"/>
              <a:gd name="connsiteX3" fmla="*/ 1729409 w 5980180"/>
              <a:gd name="connsiteY3" fmla="*/ 6392436 h 6392436"/>
              <a:gd name="connsiteX4" fmla="*/ 1729409 w 5980180"/>
              <a:gd name="connsiteY4" fmla="*/ 4663077 h 6392436"/>
              <a:gd name="connsiteX0" fmla="*/ 5980180 w 5980180"/>
              <a:gd name="connsiteY0" fmla="*/ 0 h 6392436"/>
              <a:gd name="connsiteX1" fmla="*/ 1040273 w 5980180"/>
              <a:gd name="connsiteY1" fmla="*/ 66755 h 6392436"/>
              <a:gd name="connsiteX2" fmla="*/ 0 w 5980180"/>
              <a:gd name="connsiteY2" fmla="*/ 4663064 h 6392436"/>
              <a:gd name="connsiteX3" fmla="*/ 5980180 w 5980180"/>
              <a:gd name="connsiteY3" fmla="*/ 0 h 6392436"/>
              <a:gd name="connsiteX0" fmla="*/ 1729409 w 5980180"/>
              <a:gd name="connsiteY0" fmla="*/ 4663077 h 6392436"/>
              <a:gd name="connsiteX1" fmla="*/ 38 w 5980180"/>
              <a:gd name="connsiteY1" fmla="*/ 4663077 h 6392436"/>
              <a:gd name="connsiteX2" fmla="*/ 38 w 5980180"/>
              <a:gd name="connsiteY2" fmla="*/ 6392436 h 6392436"/>
              <a:gd name="connsiteX3" fmla="*/ 1729409 w 5980180"/>
              <a:gd name="connsiteY3" fmla="*/ 6392436 h 6392436"/>
              <a:gd name="connsiteX4" fmla="*/ 1729409 w 5980180"/>
              <a:gd name="connsiteY4" fmla="*/ 4663077 h 6392436"/>
              <a:gd name="connsiteX0" fmla="*/ 5980180 w 5980180"/>
              <a:gd name="connsiteY0" fmla="*/ 0 h 6392436"/>
              <a:gd name="connsiteX1" fmla="*/ 1073651 w 5980180"/>
              <a:gd name="connsiteY1" fmla="*/ 66755 h 6392436"/>
              <a:gd name="connsiteX2" fmla="*/ 0 w 5980180"/>
              <a:gd name="connsiteY2" fmla="*/ 4663064 h 6392436"/>
              <a:gd name="connsiteX3" fmla="*/ 5980180 w 5980180"/>
              <a:gd name="connsiteY3" fmla="*/ 0 h 6392436"/>
              <a:gd name="connsiteX0" fmla="*/ 1729409 w 5946802"/>
              <a:gd name="connsiteY0" fmla="*/ 4629699 h 6359058"/>
              <a:gd name="connsiteX1" fmla="*/ 38 w 5946802"/>
              <a:gd name="connsiteY1" fmla="*/ 4629699 h 6359058"/>
              <a:gd name="connsiteX2" fmla="*/ 38 w 5946802"/>
              <a:gd name="connsiteY2" fmla="*/ 6359058 h 6359058"/>
              <a:gd name="connsiteX3" fmla="*/ 1729409 w 5946802"/>
              <a:gd name="connsiteY3" fmla="*/ 6359058 h 6359058"/>
              <a:gd name="connsiteX4" fmla="*/ 1729409 w 5946802"/>
              <a:gd name="connsiteY4" fmla="*/ 4629699 h 6359058"/>
              <a:gd name="connsiteX0" fmla="*/ 5946802 w 5946802"/>
              <a:gd name="connsiteY0" fmla="*/ 0 h 6359058"/>
              <a:gd name="connsiteX1" fmla="*/ 1073651 w 5946802"/>
              <a:gd name="connsiteY1" fmla="*/ 33377 h 6359058"/>
              <a:gd name="connsiteX2" fmla="*/ 0 w 5946802"/>
              <a:gd name="connsiteY2" fmla="*/ 4629686 h 6359058"/>
              <a:gd name="connsiteX3" fmla="*/ 5946802 w 5946802"/>
              <a:gd name="connsiteY3" fmla="*/ 0 h 6359058"/>
              <a:gd name="connsiteX0" fmla="*/ 1729409 w 5946802"/>
              <a:gd name="connsiteY0" fmla="*/ 4629699 h 6359058"/>
              <a:gd name="connsiteX1" fmla="*/ 38 w 5946802"/>
              <a:gd name="connsiteY1" fmla="*/ 4629699 h 6359058"/>
              <a:gd name="connsiteX2" fmla="*/ 38 w 5946802"/>
              <a:gd name="connsiteY2" fmla="*/ 6359058 h 6359058"/>
              <a:gd name="connsiteX3" fmla="*/ 1729409 w 5946802"/>
              <a:gd name="connsiteY3" fmla="*/ 6359058 h 6359058"/>
              <a:gd name="connsiteX4" fmla="*/ 1729409 w 5946802"/>
              <a:gd name="connsiteY4" fmla="*/ 4629699 h 6359058"/>
              <a:gd name="connsiteX0" fmla="*/ 5946802 w 5946802"/>
              <a:gd name="connsiteY0" fmla="*/ 0 h 6359058"/>
              <a:gd name="connsiteX1" fmla="*/ 1090340 w 5946802"/>
              <a:gd name="connsiteY1" fmla="*/ 16688 h 6359058"/>
              <a:gd name="connsiteX2" fmla="*/ 0 w 5946802"/>
              <a:gd name="connsiteY2" fmla="*/ 4629686 h 6359058"/>
              <a:gd name="connsiteX3" fmla="*/ 5946802 w 5946802"/>
              <a:gd name="connsiteY3" fmla="*/ 0 h 6359058"/>
              <a:gd name="connsiteX0" fmla="*/ 1729409 w 5946802"/>
              <a:gd name="connsiteY0" fmla="*/ 4857938 h 6587297"/>
              <a:gd name="connsiteX1" fmla="*/ 38 w 5946802"/>
              <a:gd name="connsiteY1" fmla="*/ 4857938 h 6587297"/>
              <a:gd name="connsiteX2" fmla="*/ 38 w 5946802"/>
              <a:gd name="connsiteY2" fmla="*/ 6587297 h 6587297"/>
              <a:gd name="connsiteX3" fmla="*/ 1729409 w 5946802"/>
              <a:gd name="connsiteY3" fmla="*/ 6587297 h 6587297"/>
              <a:gd name="connsiteX4" fmla="*/ 1729409 w 5946802"/>
              <a:gd name="connsiteY4" fmla="*/ 4857938 h 6587297"/>
              <a:gd name="connsiteX0" fmla="*/ 5946802 w 5946802"/>
              <a:gd name="connsiteY0" fmla="*/ 228239 h 6587297"/>
              <a:gd name="connsiteX1" fmla="*/ 1125508 w 5946802"/>
              <a:gd name="connsiteY1" fmla="*/ 0 h 6587297"/>
              <a:gd name="connsiteX2" fmla="*/ 0 w 5946802"/>
              <a:gd name="connsiteY2" fmla="*/ 4857925 h 6587297"/>
              <a:gd name="connsiteX3" fmla="*/ 5946802 w 5946802"/>
              <a:gd name="connsiteY3" fmla="*/ 228239 h 6587297"/>
              <a:gd name="connsiteX0" fmla="*/ 1729409 w 5946802"/>
              <a:gd name="connsiteY0" fmla="*/ 4886288 h 6615647"/>
              <a:gd name="connsiteX1" fmla="*/ 38 w 5946802"/>
              <a:gd name="connsiteY1" fmla="*/ 4886288 h 6615647"/>
              <a:gd name="connsiteX2" fmla="*/ 38 w 5946802"/>
              <a:gd name="connsiteY2" fmla="*/ 6615647 h 6615647"/>
              <a:gd name="connsiteX3" fmla="*/ 1729409 w 5946802"/>
              <a:gd name="connsiteY3" fmla="*/ 6615647 h 6615647"/>
              <a:gd name="connsiteX4" fmla="*/ 1729409 w 5946802"/>
              <a:gd name="connsiteY4" fmla="*/ 4886288 h 6615647"/>
              <a:gd name="connsiteX0" fmla="*/ 5946802 w 5946802"/>
              <a:gd name="connsiteY0" fmla="*/ 0 h 6615647"/>
              <a:gd name="connsiteX1" fmla="*/ 1125508 w 5946802"/>
              <a:gd name="connsiteY1" fmla="*/ 28350 h 6615647"/>
              <a:gd name="connsiteX2" fmla="*/ 0 w 5946802"/>
              <a:gd name="connsiteY2" fmla="*/ 4886275 h 6615647"/>
              <a:gd name="connsiteX3" fmla="*/ 5946802 w 5946802"/>
              <a:gd name="connsiteY3" fmla="*/ 0 h 6615647"/>
            </a:gdLst>
            <a:ahLst/>
            <a:cxnLst>
              <a:cxn ang="0">
                <a:pos x="connsiteX0" y="connsiteY0"/>
              </a:cxn>
              <a:cxn ang="0">
                <a:pos x="connsiteX1" y="connsiteY1"/>
              </a:cxn>
              <a:cxn ang="0">
                <a:pos x="connsiteX2" y="connsiteY2"/>
              </a:cxn>
              <a:cxn ang="0">
                <a:pos x="connsiteX3" y="connsiteY3"/>
              </a:cxn>
            </a:cxnLst>
            <a:rect l="l" t="t" r="r" b="b"/>
            <a:pathLst>
              <a:path w="5946802" h="6615647">
                <a:moveTo>
                  <a:pt x="1729409" y="4886288"/>
                </a:moveTo>
                <a:lnTo>
                  <a:pt x="38" y="4886288"/>
                </a:lnTo>
                <a:lnTo>
                  <a:pt x="38" y="6615647"/>
                </a:lnTo>
                <a:lnTo>
                  <a:pt x="1729409" y="6615647"/>
                </a:lnTo>
                <a:lnTo>
                  <a:pt x="1729409" y="4886288"/>
                </a:lnTo>
                <a:close/>
              </a:path>
              <a:path w="5946802" h="6615647">
                <a:moveTo>
                  <a:pt x="5946802" y="0"/>
                </a:moveTo>
                <a:lnTo>
                  <a:pt x="1125508" y="28350"/>
                </a:lnTo>
                <a:lnTo>
                  <a:pt x="0" y="4886275"/>
                </a:lnTo>
                <a:lnTo>
                  <a:pt x="5946802" y="0"/>
                </a:lnTo>
                <a:close/>
              </a:path>
            </a:pathLst>
          </a:custGeom>
          <a:solidFill>
            <a:schemeClr val="bg2"/>
          </a:solidFill>
          <a:ln>
            <a:noFill/>
          </a:ln>
        </p:spPr>
        <p:txBody>
          <a:bodyPr wrap="square" lIns="0" tIns="0" rIns="0" bIns="0" rtlCol="0"/>
          <a:lstStyle/>
          <a:p>
            <a:endParaRPr sz="1350" b="0" i="0" dirty="0">
              <a:solidFill>
                <a:schemeClr val="tx1"/>
              </a:solidFill>
              <a:latin typeface="Arial Regular"/>
            </a:endParaRPr>
          </a:p>
        </p:txBody>
      </p:sp>
      <p:sp>
        <p:nvSpPr>
          <p:cNvPr id="8" name="object 16">
            <a:extLst>
              <a:ext uri="{FF2B5EF4-FFF2-40B4-BE49-F238E27FC236}">
                <a16:creationId xmlns:a16="http://schemas.microsoft.com/office/drawing/2014/main" id="{CBE6299D-BFFE-4646-A7BE-3C163B179380}"/>
              </a:ext>
            </a:extLst>
          </p:cNvPr>
          <p:cNvSpPr txBox="1"/>
          <p:nvPr/>
        </p:nvSpPr>
        <p:spPr>
          <a:xfrm>
            <a:off x="6210300" y="4800600"/>
            <a:ext cx="2663208" cy="184666"/>
          </a:xfrm>
          <a:prstGeom prst="rect">
            <a:avLst/>
          </a:prstGeom>
        </p:spPr>
        <p:txBody>
          <a:bodyPr vert="horz" wrap="square" lIns="54000" tIns="0" rIns="0" bIns="0" rtlCol="0">
            <a:spAutoFit/>
          </a:bodyPr>
          <a:lstStyle/>
          <a:p>
            <a:pPr marL="9525">
              <a:lnSpc>
                <a:spcPct val="100000"/>
              </a:lnSpc>
              <a:spcBef>
                <a:spcPts val="75"/>
              </a:spcBef>
            </a:pPr>
            <a:r>
              <a:rPr sz="1200" b="1" dirty="0">
                <a:solidFill>
                  <a:schemeClr val="tx1"/>
                </a:solidFill>
                <a:latin typeface="Arial"/>
                <a:cs typeface="Arial"/>
              </a:rPr>
              <a:t>Social</a:t>
            </a:r>
            <a:r>
              <a:rPr lang="en-US" sz="1200" b="1" dirty="0">
                <a:solidFill>
                  <a:schemeClr val="tx1"/>
                </a:solidFill>
                <a:latin typeface="Arial"/>
                <a:cs typeface="Arial"/>
              </a:rPr>
              <a:t> media</a:t>
            </a:r>
            <a:r>
              <a:rPr sz="1200" b="1" spc="-60" dirty="0">
                <a:solidFill>
                  <a:schemeClr val="tx1"/>
                </a:solidFill>
                <a:latin typeface="Arial"/>
                <a:cs typeface="Arial"/>
              </a:rPr>
              <a:t> </a:t>
            </a:r>
            <a:r>
              <a:rPr sz="1200" b="1" spc="-4" dirty="0">
                <a:solidFill>
                  <a:schemeClr val="tx1"/>
                </a:solidFill>
                <a:latin typeface="Arial"/>
                <a:cs typeface="Arial"/>
              </a:rPr>
              <a:t>accounts:</a:t>
            </a:r>
            <a:endParaRPr sz="1200" dirty="0">
              <a:solidFill>
                <a:schemeClr val="tx1"/>
              </a:solidFill>
              <a:latin typeface="Arial"/>
              <a:cs typeface="Arial"/>
            </a:endParaRPr>
          </a:p>
        </p:txBody>
      </p:sp>
      <p:sp>
        <p:nvSpPr>
          <p:cNvPr id="9" name="Text Placeholder 2">
            <a:extLst>
              <a:ext uri="{FF2B5EF4-FFF2-40B4-BE49-F238E27FC236}">
                <a16:creationId xmlns:a16="http://schemas.microsoft.com/office/drawing/2014/main" id="{3E750DBF-5BBA-A54A-A834-E021D24C6744}"/>
              </a:ext>
            </a:extLst>
          </p:cNvPr>
          <p:cNvSpPr>
            <a:spLocks noGrp="1"/>
          </p:cNvSpPr>
          <p:nvPr>
            <p:ph type="body" sz="quarter" idx="19" hasCustomPrompt="1"/>
          </p:nvPr>
        </p:nvSpPr>
        <p:spPr>
          <a:xfrm>
            <a:off x="6210300" y="1428751"/>
            <a:ext cx="5600700" cy="813026"/>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0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yoursurname</a:t>
            </a:r>
            <a:r>
              <a:rPr lang="en-GB" dirty="0"/>
              <a:t>@</a:t>
            </a:r>
            <a:r>
              <a:rPr lang="en-GB" dirty="0" err="1"/>
              <a:t>skoltech.ru</a:t>
            </a:r>
            <a:r>
              <a:rPr lang="ru-RU" dirty="0"/>
              <a:t> </a:t>
            </a:r>
            <a:r>
              <a:rPr lang="en-US" dirty="0" err="1"/>
              <a:t>yoursurname</a:t>
            </a:r>
            <a:r>
              <a:rPr lang="en-GB" dirty="0"/>
              <a:t>@</a:t>
            </a:r>
            <a:r>
              <a:rPr lang="en-GB" dirty="0" err="1"/>
              <a:t>skoltech.ru</a:t>
            </a:r>
            <a:endParaRPr lang="en-GB" dirty="0"/>
          </a:p>
        </p:txBody>
      </p:sp>
      <p:sp>
        <p:nvSpPr>
          <p:cNvPr id="10" name="Text Placeholder 2">
            <a:extLst>
              <a:ext uri="{FF2B5EF4-FFF2-40B4-BE49-F238E27FC236}">
                <a16:creationId xmlns:a16="http://schemas.microsoft.com/office/drawing/2014/main" id="{B1725DAC-D807-3E48-A791-9F67A9113C92}"/>
              </a:ext>
            </a:extLst>
          </p:cNvPr>
          <p:cNvSpPr>
            <a:spLocks noGrp="1"/>
          </p:cNvSpPr>
          <p:nvPr>
            <p:ph type="body" sz="quarter" idx="21" hasCustomPrompt="1"/>
          </p:nvPr>
        </p:nvSpPr>
        <p:spPr>
          <a:xfrm>
            <a:off x="6210301" y="2628900"/>
            <a:ext cx="5597486" cy="800100"/>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3000" b="1">
                <a:solidFill>
                  <a:schemeClr val="tx1"/>
                </a:solidFill>
                <a:latin typeface="Arial" panose="020B0604020202020204" pitchFamily="34" charset="0"/>
                <a:cs typeface="Arial" panose="020B0604020202020204" pitchFamily="34" charset="0"/>
              </a:defRPr>
            </a:lvl1pPr>
          </a:lstStyle>
          <a:p>
            <a:pPr lvl="0"/>
            <a:r>
              <a:rPr lang="en-GB" dirty="0"/>
              <a:t>+7</a:t>
            </a:r>
            <a:r>
              <a:rPr lang="en-GB" spc="-38" dirty="0"/>
              <a:t> </a:t>
            </a:r>
            <a:r>
              <a:rPr lang="en-GB" spc="-4" dirty="0"/>
              <a:t>XXX</a:t>
            </a:r>
            <a:r>
              <a:rPr lang="en-GB" spc="-38" dirty="0"/>
              <a:t> </a:t>
            </a:r>
            <a:r>
              <a:rPr lang="en-GB" spc="-4" dirty="0"/>
              <a:t>XXX-XX-XX</a:t>
            </a:r>
            <a:r>
              <a:rPr lang="ru-RU" spc="-4" dirty="0"/>
              <a:t> </a:t>
            </a:r>
            <a:r>
              <a:rPr lang="en-US" spc="-4" dirty="0" err="1"/>
              <a:t>ext</a:t>
            </a:r>
            <a:r>
              <a:rPr lang="ru-RU" spc="-4" dirty="0"/>
              <a:t>.</a:t>
            </a:r>
            <a:r>
              <a:rPr lang="en-US" spc="-4" dirty="0"/>
              <a:t> XXXX </a:t>
            </a:r>
            <a:r>
              <a:rPr lang="en-GB" dirty="0"/>
              <a:t>+7</a:t>
            </a:r>
            <a:r>
              <a:rPr lang="en-GB" spc="-38" dirty="0"/>
              <a:t> </a:t>
            </a:r>
            <a:r>
              <a:rPr lang="en-GB" spc="-4" dirty="0"/>
              <a:t>XXX</a:t>
            </a:r>
            <a:r>
              <a:rPr lang="en-GB" spc="-38" dirty="0"/>
              <a:t> </a:t>
            </a:r>
            <a:r>
              <a:rPr lang="en-GB" spc="-4" dirty="0"/>
              <a:t>XXX-XX-XX  </a:t>
            </a:r>
            <a:endParaRPr lang="x-none" dirty="0"/>
          </a:p>
        </p:txBody>
      </p:sp>
      <p:sp>
        <p:nvSpPr>
          <p:cNvPr id="11" name="Text Placeholder 2">
            <a:extLst>
              <a:ext uri="{FF2B5EF4-FFF2-40B4-BE49-F238E27FC236}">
                <a16:creationId xmlns:a16="http://schemas.microsoft.com/office/drawing/2014/main" id="{F7BC8889-37E9-494D-8117-ABFB1CF17425}"/>
              </a:ext>
            </a:extLst>
          </p:cNvPr>
          <p:cNvSpPr>
            <a:spLocks noGrp="1"/>
          </p:cNvSpPr>
          <p:nvPr>
            <p:ph type="body" sz="quarter" idx="23" hasCustomPrompt="1"/>
          </p:nvPr>
        </p:nvSpPr>
        <p:spPr>
          <a:xfrm>
            <a:off x="6210300" y="3886200"/>
            <a:ext cx="5600700" cy="342900"/>
          </a:xfrm>
          <a:prstGeom prst="rect">
            <a:avLst/>
          </a:prstGeom>
        </p:spPr>
        <p:txBody>
          <a:bodyPr lIns="72000" tIns="0" rIns="0" bIns="0"/>
          <a:lstStyle>
            <a:lvl1pPr marL="0" indent="0">
              <a:spcBef>
                <a:spcPts val="375"/>
              </a:spcBef>
              <a:buNone/>
              <a:defRPr sz="3000" b="1">
                <a:solidFill>
                  <a:schemeClr val="tx1"/>
                </a:solidFill>
                <a:latin typeface="Arial" panose="020B0604020202020204" pitchFamily="34" charset="0"/>
                <a:cs typeface="Arial" panose="020B0604020202020204" pitchFamily="34" charset="0"/>
              </a:defRPr>
            </a:lvl1pPr>
          </a:lstStyle>
          <a:p>
            <a:pPr lvl="0"/>
            <a:r>
              <a:rPr lang="en-US" dirty="0" err="1"/>
              <a:t>www.personalwebsite.ru</a:t>
            </a:r>
            <a:endParaRPr lang="x-none" dirty="0"/>
          </a:p>
        </p:txBody>
      </p:sp>
      <p:sp>
        <p:nvSpPr>
          <p:cNvPr id="12" name="Text Placeholder 2">
            <a:extLst>
              <a:ext uri="{FF2B5EF4-FFF2-40B4-BE49-F238E27FC236}">
                <a16:creationId xmlns:a16="http://schemas.microsoft.com/office/drawing/2014/main" id="{32018EBF-7277-6945-BA05-6FB0CC50CF80}"/>
              </a:ext>
            </a:extLst>
          </p:cNvPr>
          <p:cNvSpPr>
            <a:spLocks noGrp="1"/>
          </p:cNvSpPr>
          <p:nvPr>
            <p:ph type="body" sz="quarter" idx="24" hasCustomPrompt="1"/>
          </p:nvPr>
        </p:nvSpPr>
        <p:spPr>
          <a:xfrm>
            <a:off x="381001" y="1428750"/>
            <a:ext cx="4629149" cy="3128261"/>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33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n-GB" dirty="0"/>
              <a:t>Occupation</a:t>
            </a:r>
            <a:endParaRPr lang="x-none" dirty="0"/>
          </a:p>
        </p:txBody>
      </p:sp>
      <p:sp>
        <p:nvSpPr>
          <p:cNvPr id="13" name="Text Placeholder 37">
            <a:extLst>
              <a:ext uri="{FF2B5EF4-FFF2-40B4-BE49-F238E27FC236}">
                <a16:creationId xmlns:a16="http://schemas.microsoft.com/office/drawing/2014/main" id="{8A22E481-4E02-2347-95A6-6933F1C66DB8}"/>
              </a:ext>
            </a:extLst>
          </p:cNvPr>
          <p:cNvSpPr>
            <a:spLocks noGrp="1"/>
          </p:cNvSpPr>
          <p:nvPr>
            <p:ph type="body" sz="quarter" idx="27" hasCustomPrompt="1"/>
          </p:nvPr>
        </p:nvSpPr>
        <p:spPr>
          <a:xfrm>
            <a:off x="6210300"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4" name="Text Placeholder 37">
            <a:extLst>
              <a:ext uri="{FF2B5EF4-FFF2-40B4-BE49-F238E27FC236}">
                <a16:creationId xmlns:a16="http://schemas.microsoft.com/office/drawing/2014/main" id="{0E60D268-EBF6-7146-9B8D-C897F3B7B097}"/>
              </a:ext>
            </a:extLst>
          </p:cNvPr>
          <p:cNvSpPr>
            <a:spLocks noGrp="1"/>
          </p:cNvSpPr>
          <p:nvPr>
            <p:ph type="body" sz="quarter" idx="28" hasCustomPrompt="1"/>
          </p:nvPr>
        </p:nvSpPr>
        <p:spPr>
          <a:xfrm>
            <a:off x="6210300"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5" name="Text Placeholder 37">
            <a:extLst>
              <a:ext uri="{FF2B5EF4-FFF2-40B4-BE49-F238E27FC236}">
                <a16:creationId xmlns:a16="http://schemas.microsoft.com/office/drawing/2014/main" id="{724F640D-8327-5348-82D3-283B91589516}"/>
              </a:ext>
            </a:extLst>
          </p:cNvPr>
          <p:cNvSpPr>
            <a:spLocks noGrp="1"/>
          </p:cNvSpPr>
          <p:nvPr>
            <p:ph type="body" sz="quarter" idx="13" hasCustomPrompt="1"/>
          </p:nvPr>
        </p:nvSpPr>
        <p:spPr>
          <a:xfrm>
            <a:off x="6210300"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6" name="Text Placeholder 37">
            <a:extLst>
              <a:ext uri="{FF2B5EF4-FFF2-40B4-BE49-F238E27FC236}">
                <a16:creationId xmlns:a16="http://schemas.microsoft.com/office/drawing/2014/main" id="{F734F46A-A23D-F247-8AA8-89FBB965BB51}"/>
              </a:ext>
            </a:extLst>
          </p:cNvPr>
          <p:cNvSpPr>
            <a:spLocks noGrp="1"/>
          </p:cNvSpPr>
          <p:nvPr>
            <p:ph type="body" sz="quarter" idx="26" hasCustomPrompt="1"/>
          </p:nvPr>
        </p:nvSpPr>
        <p:spPr>
          <a:xfrm>
            <a:off x="6210300"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7" name="Text Placeholder 37">
            <a:extLst>
              <a:ext uri="{FF2B5EF4-FFF2-40B4-BE49-F238E27FC236}">
                <a16:creationId xmlns:a16="http://schemas.microsoft.com/office/drawing/2014/main" id="{A6813EC4-B30E-C041-B307-33E972DBEE60}"/>
              </a:ext>
            </a:extLst>
          </p:cNvPr>
          <p:cNvSpPr>
            <a:spLocks noGrp="1"/>
          </p:cNvSpPr>
          <p:nvPr>
            <p:ph type="body" sz="quarter" idx="29" hasCustomPrompt="1"/>
          </p:nvPr>
        </p:nvSpPr>
        <p:spPr>
          <a:xfrm>
            <a:off x="8153400"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8" name="Text Placeholder 37">
            <a:extLst>
              <a:ext uri="{FF2B5EF4-FFF2-40B4-BE49-F238E27FC236}">
                <a16:creationId xmlns:a16="http://schemas.microsoft.com/office/drawing/2014/main" id="{780951C3-7C2F-524F-BCE1-E0E97DE0051E}"/>
              </a:ext>
            </a:extLst>
          </p:cNvPr>
          <p:cNvSpPr>
            <a:spLocks noGrp="1"/>
          </p:cNvSpPr>
          <p:nvPr>
            <p:ph type="body" sz="quarter" idx="30" hasCustomPrompt="1"/>
          </p:nvPr>
        </p:nvSpPr>
        <p:spPr>
          <a:xfrm>
            <a:off x="8153400"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9" name="Text Placeholder 37">
            <a:extLst>
              <a:ext uri="{FF2B5EF4-FFF2-40B4-BE49-F238E27FC236}">
                <a16:creationId xmlns:a16="http://schemas.microsoft.com/office/drawing/2014/main" id="{D8147C50-6C33-B64D-8401-3164DE2C448D}"/>
              </a:ext>
            </a:extLst>
          </p:cNvPr>
          <p:cNvSpPr>
            <a:spLocks noGrp="1"/>
          </p:cNvSpPr>
          <p:nvPr>
            <p:ph type="body" sz="quarter" idx="31" hasCustomPrompt="1"/>
          </p:nvPr>
        </p:nvSpPr>
        <p:spPr>
          <a:xfrm>
            <a:off x="8153400"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0" name="Text Placeholder 37">
            <a:extLst>
              <a:ext uri="{FF2B5EF4-FFF2-40B4-BE49-F238E27FC236}">
                <a16:creationId xmlns:a16="http://schemas.microsoft.com/office/drawing/2014/main" id="{4A8C4FCB-9CB8-4C4F-855A-EC92FE258D1E}"/>
              </a:ext>
            </a:extLst>
          </p:cNvPr>
          <p:cNvSpPr>
            <a:spLocks noGrp="1"/>
          </p:cNvSpPr>
          <p:nvPr>
            <p:ph type="body" sz="quarter" idx="32" hasCustomPrompt="1"/>
          </p:nvPr>
        </p:nvSpPr>
        <p:spPr>
          <a:xfrm>
            <a:off x="8153400"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1" name="Text Placeholder 37">
            <a:extLst>
              <a:ext uri="{FF2B5EF4-FFF2-40B4-BE49-F238E27FC236}">
                <a16:creationId xmlns:a16="http://schemas.microsoft.com/office/drawing/2014/main" id="{8E71B473-80DB-5A4F-99DE-BD7AFCF2E4B6}"/>
              </a:ext>
            </a:extLst>
          </p:cNvPr>
          <p:cNvSpPr>
            <a:spLocks noGrp="1"/>
          </p:cNvSpPr>
          <p:nvPr>
            <p:ph type="body" sz="quarter" idx="33" hasCustomPrompt="1"/>
          </p:nvPr>
        </p:nvSpPr>
        <p:spPr>
          <a:xfrm>
            <a:off x="10096501"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2" name="Text Placeholder 37">
            <a:extLst>
              <a:ext uri="{FF2B5EF4-FFF2-40B4-BE49-F238E27FC236}">
                <a16:creationId xmlns:a16="http://schemas.microsoft.com/office/drawing/2014/main" id="{5C6FD484-DB4C-7946-B8F1-68A1A37A3164}"/>
              </a:ext>
            </a:extLst>
          </p:cNvPr>
          <p:cNvSpPr>
            <a:spLocks noGrp="1"/>
          </p:cNvSpPr>
          <p:nvPr>
            <p:ph type="body" sz="quarter" idx="34" hasCustomPrompt="1"/>
          </p:nvPr>
        </p:nvSpPr>
        <p:spPr>
          <a:xfrm>
            <a:off x="10096501"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3" name="Text Placeholder 37">
            <a:extLst>
              <a:ext uri="{FF2B5EF4-FFF2-40B4-BE49-F238E27FC236}">
                <a16:creationId xmlns:a16="http://schemas.microsoft.com/office/drawing/2014/main" id="{66827F57-B886-1B48-91D3-70D717166CDF}"/>
              </a:ext>
            </a:extLst>
          </p:cNvPr>
          <p:cNvSpPr>
            <a:spLocks noGrp="1"/>
          </p:cNvSpPr>
          <p:nvPr>
            <p:ph type="body" sz="quarter" idx="35" hasCustomPrompt="1"/>
          </p:nvPr>
        </p:nvSpPr>
        <p:spPr>
          <a:xfrm>
            <a:off x="10096501"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4" name="Text Placeholder 37">
            <a:extLst>
              <a:ext uri="{FF2B5EF4-FFF2-40B4-BE49-F238E27FC236}">
                <a16:creationId xmlns:a16="http://schemas.microsoft.com/office/drawing/2014/main" id="{1C7A9FAA-D3E7-0E42-8964-0C151ABCE60A}"/>
              </a:ext>
            </a:extLst>
          </p:cNvPr>
          <p:cNvSpPr>
            <a:spLocks noGrp="1"/>
          </p:cNvSpPr>
          <p:nvPr>
            <p:ph type="body" sz="quarter" idx="36" hasCustomPrompt="1"/>
          </p:nvPr>
        </p:nvSpPr>
        <p:spPr>
          <a:xfrm>
            <a:off x="10096501"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1000" y="228600"/>
            <a:ext cx="4629150" cy="971550"/>
          </a:xfrm>
        </p:spPr>
        <p:txBody>
          <a:bodyPr>
            <a:normAutofit/>
          </a:bodyPr>
          <a:lstStyle>
            <a:lvl1pPr>
              <a:defRPr sz="3300">
                <a:solidFill>
                  <a:schemeClr val="tx1"/>
                </a:solidFill>
              </a:defRPr>
            </a:lvl1pPr>
          </a:lstStyle>
          <a:p>
            <a:pPr lvl="0"/>
            <a:r>
              <a:rPr lang="en-US" dirty="0"/>
              <a:t>Name Surname</a:t>
            </a:r>
            <a:endParaRPr lang="x-none" dirty="0"/>
          </a:p>
        </p:txBody>
      </p:sp>
      <p:sp>
        <p:nvSpPr>
          <p:cNvPr id="44" name="object 17">
            <a:extLst>
              <a:ext uri="{FF2B5EF4-FFF2-40B4-BE49-F238E27FC236}">
                <a16:creationId xmlns:a16="http://schemas.microsoft.com/office/drawing/2014/main" id="{51E8B22F-05FC-8547-ADA1-DCCB36F07549}"/>
              </a:ext>
            </a:extLst>
          </p:cNvPr>
          <p:cNvSpPr txBox="1"/>
          <p:nvPr/>
        </p:nvSpPr>
        <p:spPr>
          <a:xfrm>
            <a:off x="6231255" y="228600"/>
            <a:ext cx="950595" cy="184666"/>
          </a:xfrm>
          <a:prstGeom prst="rect">
            <a:avLst/>
          </a:prstGeom>
        </p:spPr>
        <p:txBody>
          <a:bodyPr vert="horz" wrap="square" lIns="54000" tIns="0" rIns="0" bIns="0" rtlCol="0">
            <a:spAutoFit/>
          </a:bodyPr>
          <a:lstStyle/>
          <a:p>
            <a:pPr marL="9525">
              <a:lnSpc>
                <a:spcPct val="100000"/>
              </a:lnSpc>
              <a:spcBef>
                <a:spcPts val="75"/>
              </a:spcBef>
            </a:pPr>
            <a:r>
              <a:rPr sz="1200" b="1" spc="-4" dirty="0">
                <a:solidFill>
                  <a:schemeClr val="tx1"/>
                </a:solidFill>
                <a:latin typeface="Arial"/>
                <a:cs typeface="Arial"/>
              </a:rPr>
              <a:t>Contacts:</a:t>
            </a:r>
            <a:endParaRPr sz="1200" dirty="0">
              <a:solidFill>
                <a:schemeClr val="tx1"/>
              </a:solidFill>
              <a:latin typeface="Arial"/>
              <a:cs typeface="Arial"/>
            </a:endParaRPr>
          </a:p>
        </p:txBody>
      </p:sp>
      <p:grpSp>
        <p:nvGrpSpPr>
          <p:cNvPr id="25" name="Group 24">
            <a:extLst>
              <a:ext uri="{FF2B5EF4-FFF2-40B4-BE49-F238E27FC236}">
                <a16:creationId xmlns:a16="http://schemas.microsoft.com/office/drawing/2014/main" id="{D27C142C-2757-9C42-A67E-DB693A27E164}"/>
              </a:ext>
            </a:extLst>
          </p:cNvPr>
          <p:cNvGrpSpPr/>
          <p:nvPr/>
        </p:nvGrpSpPr>
        <p:grpSpPr>
          <a:xfrm>
            <a:off x="10839450" y="6410620"/>
            <a:ext cx="971550" cy="161630"/>
            <a:chOff x="14294536" y="8436933"/>
            <a:chExt cx="1501942" cy="249867"/>
          </a:xfrm>
          <a:solidFill>
            <a:schemeClr val="bg1"/>
          </a:solidFill>
        </p:grpSpPr>
        <p:sp>
          <p:nvSpPr>
            <p:cNvPr id="26" name="object 2">
              <a:extLst>
                <a:ext uri="{FF2B5EF4-FFF2-40B4-BE49-F238E27FC236}">
                  <a16:creationId xmlns:a16="http://schemas.microsoft.com/office/drawing/2014/main" id="{E099BFBD-2C5F-4D4C-B874-D4581F496BA7}"/>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7" name="object 3">
              <a:extLst>
                <a:ext uri="{FF2B5EF4-FFF2-40B4-BE49-F238E27FC236}">
                  <a16:creationId xmlns:a16="http://schemas.microsoft.com/office/drawing/2014/main" id="{4478F063-EBC8-A84F-B16F-9071A0835090}"/>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8" name="object 4">
              <a:extLst>
                <a:ext uri="{FF2B5EF4-FFF2-40B4-BE49-F238E27FC236}">
                  <a16:creationId xmlns:a16="http://schemas.microsoft.com/office/drawing/2014/main" id="{59E33D54-B3E6-8247-BFA4-0C870B99791A}"/>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9" name="object 5">
              <a:extLst>
                <a:ext uri="{FF2B5EF4-FFF2-40B4-BE49-F238E27FC236}">
                  <a16:creationId xmlns:a16="http://schemas.microsoft.com/office/drawing/2014/main" id="{22E450F4-68B7-804D-BF37-60A955C45EEE}"/>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0" name="object 6">
              <a:extLst>
                <a:ext uri="{FF2B5EF4-FFF2-40B4-BE49-F238E27FC236}">
                  <a16:creationId xmlns:a16="http://schemas.microsoft.com/office/drawing/2014/main" id="{6BC8DB15-7F3F-4A47-8868-2CAEF2D69DC1}"/>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1" name="object 7">
              <a:extLst>
                <a:ext uri="{FF2B5EF4-FFF2-40B4-BE49-F238E27FC236}">
                  <a16:creationId xmlns:a16="http://schemas.microsoft.com/office/drawing/2014/main" id="{EDDEA6D6-DB55-D94F-89AF-FF6E4C9FA40F}"/>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solidFill>
                  <a:schemeClr val="tx1"/>
                </a:solidFill>
                <a:latin typeface="Arial" panose="020B0604020202020204" pitchFamily="34" charset="0"/>
                <a:cs typeface="Arial" panose="020B0604020202020204" pitchFamily="34" charset="0"/>
              </a:endParaRPr>
            </a:p>
          </p:txBody>
        </p:sp>
        <p:sp>
          <p:nvSpPr>
            <p:cNvPr id="32" name="object 8">
              <a:extLst>
                <a:ext uri="{FF2B5EF4-FFF2-40B4-BE49-F238E27FC236}">
                  <a16:creationId xmlns:a16="http://schemas.microsoft.com/office/drawing/2014/main" id="{DD603E16-BA16-5E46-A23C-9E4CA96D49F3}"/>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3" name="object 9">
              <a:extLst>
                <a:ext uri="{FF2B5EF4-FFF2-40B4-BE49-F238E27FC236}">
                  <a16:creationId xmlns:a16="http://schemas.microsoft.com/office/drawing/2014/main" id="{B05952C6-D9E9-AB4A-9C68-8BD777CD90FB}"/>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004631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acts + Photo">
    <p:spTree>
      <p:nvGrpSpPr>
        <p:cNvPr id="1" name=""/>
        <p:cNvGrpSpPr/>
        <p:nvPr/>
      </p:nvGrpSpPr>
      <p:grpSpPr>
        <a:xfrm>
          <a:off x="0" y="0"/>
          <a:ext cx="0" cy="0"/>
          <a:chOff x="0" y="0"/>
          <a:chExt cx="0" cy="0"/>
        </a:xfrm>
      </p:grpSpPr>
      <p:sp>
        <p:nvSpPr>
          <p:cNvPr id="45" name="object 3">
            <a:extLst>
              <a:ext uri="{FF2B5EF4-FFF2-40B4-BE49-F238E27FC236}">
                <a16:creationId xmlns:a16="http://schemas.microsoft.com/office/drawing/2014/main" id="{1C7DF6D4-8D7A-B645-B44B-0E963B975E68}"/>
              </a:ext>
            </a:extLst>
          </p:cNvPr>
          <p:cNvSpPr/>
          <p:nvPr/>
        </p:nvSpPr>
        <p:spPr>
          <a:xfrm>
            <a:off x="381001" y="-27122"/>
            <a:ext cx="5896641" cy="6593279"/>
          </a:xfrm>
          <a:custGeom>
            <a:avLst/>
            <a:gdLst>
              <a:gd name="connsiteX0" fmla="*/ 1729409 w 7899400"/>
              <a:gd name="connsiteY0" fmla="*/ 6949453 h 8678812"/>
              <a:gd name="connsiteX1" fmla="*/ 38 w 7899400"/>
              <a:gd name="connsiteY1" fmla="*/ 6949453 h 8678812"/>
              <a:gd name="connsiteX2" fmla="*/ 38 w 7899400"/>
              <a:gd name="connsiteY2" fmla="*/ 8678812 h 8678812"/>
              <a:gd name="connsiteX3" fmla="*/ 1729409 w 7899400"/>
              <a:gd name="connsiteY3" fmla="*/ 8678812 h 8678812"/>
              <a:gd name="connsiteX4" fmla="*/ 1729409 w 7899400"/>
              <a:gd name="connsiteY4" fmla="*/ 6949453 h 8678812"/>
              <a:gd name="connsiteX0" fmla="*/ 7899400 w 7899400"/>
              <a:gd name="connsiteY0" fmla="*/ 0 h 8678812"/>
              <a:gd name="connsiteX1" fmla="*/ 1040273 w 7899400"/>
              <a:gd name="connsiteY1" fmla="*/ 2353131 h 8678812"/>
              <a:gd name="connsiteX2" fmla="*/ 0 w 7899400"/>
              <a:gd name="connsiteY2" fmla="*/ 6949440 h 8678812"/>
              <a:gd name="connsiteX3" fmla="*/ 7899400 w 7899400"/>
              <a:gd name="connsiteY3" fmla="*/ 0 h 8678812"/>
              <a:gd name="connsiteX0" fmla="*/ 1729409 w 5980180"/>
              <a:gd name="connsiteY0" fmla="*/ 4663077 h 6392436"/>
              <a:gd name="connsiteX1" fmla="*/ 38 w 5980180"/>
              <a:gd name="connsiteY1" fmla="*/ 4663077 h 6392436"/>
              <a:gd name="connsiteX2" fmla="*/ 38 w 5980180"/>
              <a:gd name="connsiteY2" fmla="*/ 6392436 h 6392436"/>
              <a:gd name="connsiteX3" fmla="*/ 1729409 w 5980180"/>
              <a:gd name="connsiteY3" fmla="*/ 6392436 h 6392436"/>
              <a:gd name="connsiteX4" fmla="*/ 1729409 w 5980180"/>
              <a:gd name="connsiteY4" fmla="*/ 4663077 h 6392436"/>
              <a:gd name="connsiteX0" fmla="*/ 5980180 w 5980180"/>
              <a:gd name="connsiteY0" fmla="*/ 0 h 6392436"/>
              <a:gd name="connsiteX1" fmla="*/ 1040273 w 5980180"/>
              <a:gd name="connsiteY1" fmla="*/ 66755 h 6392436"/>
              <a:gd name="connsiteX2" fmla="*/ 0 w 5980180"/>
              <a:gd name="connsiteY2" fmla="*/ 4663064 h 6392436"/>
              <a:gd name="connsiteX3" fmla="*/ 5980180 w 5980180"/>
              <a:gd name="connsiteY3" fmla="*/ 0 h 6392436"/>
              <a:gd name="connsiteX0" fmla="*/ 1729409 w 5980180"/>
              <a:gd name="connsiteY0" fmla="*/ 4663077 h 6392436"/>
              <a:gd name="connsiteX1" fmla="*/ 38 w 5980180"/>
              <a:gd name="connsiteY1" fmla="*/ 4663077 h 6392436"/>
              <a:gd name="connsiteX2" fmla="*/ 38 w 5980180"/>
              <a:gd name="connsiteY2" fmla="*/ 6392436 h 6392436"/>
              <a:gd name="connsiteX3" fmla="*/ 1729409 w 5980180"/>
              <a:gd name="connsiteY3" fmla="*/ 6392436 h 6392436"/>
              <a:gd name="connsiteX4" fmla="*/ 1729409 w 5980180"/>
              <a:gd name="connsiteY4" fmla="*/ 4663077 h 6392436"/>
              <a:gd name="connsiteX0" fmla="*/ 5980180 w 5980180"/>
              <a:gd name="connsiteY0" fmla="*/ 0 h 6392436"/>
              <a:gd name="connsiteX1" fmla="*/ 1073651 w 5980180"/>
              <a:gd name="connsiteY1" fmla="*/ 66755 h 6392436"/>
              <a:gd name="connsiteX2" fmla="*/ 0 w 5980180"/>
              <a:gd name="connsiteY2" fmla="*/ 4663064 h 6392436"/>
              <a:gd name="connsiteX3" fmla="*/ 5980180 w 5980180"/>
              <a:gd name="connsiteY3" fmla="*/ 0 h 6392436"/>
              <a:gd name="connsiteX0" fmla="*/ 1729409 w 5946802"/>
              <a:gd name="connsiteY0" fmla="*/ 4629699 h 6359058"/>
              <a:gd name="connsiteX1" fmla="*/ 38 w 5946802"/>
              <a:gd name="connsiteY1" fmla="*/ 4629699 h 6359058"/>
              <a:gd name="connsiteX2" fmla="*/ 38 w 5946802"/>
              <a:gd name="connsiteY2" fmla="*/ 6359058 h 6359058"/>
              <a:gd name="connsiteX3" fmla="*/ 1729409 w 5946802"/>
              <a:gd name="connsiteY3" fmla="*/ 6359058 h 6359058"/>
              <a:gd name="connsiteX4" fmla="*/ 1729409 w 5946802"/>
              <a:gd name="connsiteY4" fmla="*/ 4629699 h 6359058"/>
              <a:gd name="connsiteX0" fmla="*/ 5946802 w 5946802"/>
              <a:gd name="connsiteY0" fmla="*/ 0 h 6359058"/>
              <a:gd name="connsiteX1" fmla="*/ 1073651 w 5946802"/>
              <a:gd name="connsiteY1" fmla="*/ 33377 h 6359058"/>
              <a:gd name="connsiteX2" fmla="*/ 0 w 5946802"/>
              <a:gd name="connsiteY2" fmla="*/ 4629686 h 6359058"/>
              <a:gd name="connsiteX3" fmla="*/ 5946802 w 5946802"/>
              <a:gd name="connsiteY3" fmla="*/ 0 h 6359058"/>
              <a:gd name="connsiteX0" fmla="*/ 1729409 w 5946802"/>
              <a:gd name="connsiteY0" fmla="*/ 4629699 h 6359058"/>
              <a:gd name="connsiteX1" fmla="*/ 38 w 5946802"/>
              <a:gd name="connsiteY1" fmla="*/ 4629699 h 6359058"/>
              <a:gd name="connsiteX2" fmla="*/ 38 w 5946802"/>
              <a:gd name="connsiteY2" fmla="*/ 6359058 h 6359058"/>
              <a:gd name="connsiteX3" fmla="*/ 1729409 w 5946802"/>
              <a:gd name="connsiteY3" fmla="*/ 6359058 h 6359058"/>
              <a:gd name="connsiteX4" fmla="*/ 1729409 w 5946802"/>
              <a:gd name="connsiteY4" fmla="*/ 4629699 h 6359058"/>
              <a:gd name="connsiteX0" fmla="*/ 5946802 w 5946802"/>
              <a:gd name="connsiteY0" fmla="*/ 0 h 6359058"/>
              <a:gd name="connsiteX1" fmla="*/ 1090340 w 5946802"/>
              <a:gd name="connsiteY1" fmla="*/ 16688 h 6359058"/>
              <a:gd name="connsiteX2" fmla="*/ 0 w 5946802"/>
              <a:gd name="connsiteY2" fmla="*/ 4629686 h 6359058"/>
              <a:gd name="connsiteX3" fmla="*/ 5946802 w 5946802"/>
              <a:gd name="connsiteY3" fmla="*/ 0 h 6359058"/>
              <a:gd name="connsiteX0" fmla="*/ 1729409 w 5946802"/>
              <a:gd name="connsiteY0" fmla="*/ 4857938 h 6587297"/>
              <a:gd name="connsiteX1" fmla="*/ 38 w 5946802"/>
              <a:gd name="connsiteY1" fmla="*/ 4857938 h 6587297"/>
              <a:gd name="connsiteX2" fmla="*/ 38 w 5946802"/>
              <a:gd name="connsiteY2" fmla="*/ 6587297 h 6587297"/>
              <a:gd name="connsiteX3" fmla="*/ 1729409 w 5946802"/>
              <a:gd name="connsiteY3" fmla="*/ 6587297 h 6587297"/>
              <a:gd name="connsiteX4" fmla="*/ 1729409 w 5946802"/>
              <a:gd name="connsiteY4" fmla="*/ 4857938 h 6587297"/>
              <a:gd name="connsiteX0" fmla="*/ 5946802 w 5946802"/>
              <a:gd name="connsiteY0" fmla="*/ 228239 h 6587297"/>
              <a:gd name="connsiteX1" fmla="*/ 1125508 w 5946802"/>
              <a:gd name="connsiteY1" fmla="*/ 0 h 6587297"/>
              <a:gd name="connsiteX2" fmla="*/ 0 w 5946802"/>
              <a:gd name="connsiteY2" fmla="*/ 4857925 h 6587297"/>
              <a:gd name="connsiteX3" fmla="*/ 5946802 w 5946802"/>
              <a:gd name="connsiteY3" fmla="*/ 228239 h 6587297"/>
              <a:gd name="connsiteX0" fmla="*/ 1729409 w 5946802"/>
              <a:gd name="connsiteY0" fmla="*/ 4886288 h 6615647"/>
              <a:gd name="connsiteX1" fmla="*/ 38 w 5946802"/>
              <a:gd name="connsiteY1" fmla="*/ 4886288 h 6615647"/>
              <a:gd name="connsiteX2" fmla="*/ 38 w 5946802"/>
              <a:gd name="connsiteY2" fmla="*/ 6615647 h 6615647"/>
              <a:gd name="connsiteX3" fmla="*/ 1729409 w 5946802"/>
              <a:gd name="connsiteY3" fmla="*/ 6615647 h 6615647"/>
              <a:gd name="connsiteX4" fmla="*/ 1729409 w 5946802"/>
              <a:gd name="connsiteY4" fmla="*/ 4886288 h 6615647"/>
              <a:gd name="connsiteX0" fmla="*/ 5946802 w 5946802"/>
              <a:gd name="connsiteY0" fmla="*/ 0 h 6615647"/>
              <a:gd name="connsiteX1" fmla="*/ 1125508 w 5946802"/>
              <a:gd name="connsiteY1" fmla="*/ 28350 h 6615647"/>
              <a:gd name="connsiteX2" fmla="*/ 0 w 5946802"/>
              <a:gd name="connsiteY2" fmla="*/ 4886275 h 6615647"/>
              <a:gd name="connsiteX3" fmla="*/ 5946802 w 5946802"/>
              <a:gd name="connsiteY3" fmla="*/ 0 h 6615647"/>
            </a:gdLst>
            <a:ahLst/>
            <a:cxnLst>
              <a:cxn ang="0">
                <a:pos x="connsiteX0" y="connsiteY0"/>
              </a:cxn>
              <a:cxn ang="0">
                <a:pos x="connsiteX1" y="connsiteY1"/>
              </a:cxn>
              <a:cxn ang="0">
                <a:pos x="connsiteX2" y="connsiteY2"/>
              </a:cxn>
              <a:cxn ang="0">
                <a:pos x="connsiteX3" y="connsiteY3"/>
              </a:cxn>
            </a:cxnLst>
            <a:rect l="l" t="t" r="r" b="b"/>
            <a:pathLst>
              <a:path w="5946802" h="6615647">
                <a:moveTo>
                  <a:pt x="1729409" y="4886288"/>
                </a:moveTo>
                <a:lnTo>
                  <a:pt x="38" y="4886288"/>
                </a:lnTo>
                <a:lnTo>
                  <a:pt x="38" y="6615647"/>
                </a:lnTo>
                <a:lnTo>
                  <a:pt x="1729409" y="6615647"/>
                </a:lnTo>
                <a:lnTo>
                  <a:pt x="1729409" y="4886288"/>
                </a:lnTo>
                <a:close/>
              </a:path>
              <a:path w="5946802" h="6615647">
                <a:moveTo>
                  <a:pt x="5946802" y="0"/>
                </a:moveTo>
                <a:lnTo>
                  <a:pt x="1125508" y="28350"/>
                </a:lnTo>
                <a:lnTo>
                  <a:pt x="0" y="4886275"/>
                </a:lnTo>
                <a:lnTo>
                  <a:pt x="5946802" y="0"/>
                </a:lnTo>
                <a:close/>
              </a:path>
            </a:pathLst>
          </a:custGeom>
          <a:solidFill>
            <a:schemeClr val="bg2"/>
          </a:solidFill>
          <a:ln>
            <a:noFill/>
          </a:ln>
        </p:spPr>
        <p:txBody>
          <a:bodyPr wrap="square" lIns="0" tIns="0" rIns="0" bIns="0" rtlCol="0"/>
          <a:lstStyle/>
          <a:p>
            <a:endParaRPr sz="1350" b="0" i="0" dirty="0">
              <a:solidFill>
                <a:schemeClr val="tx1"/>
              </a:solidFill>
              <a:latin typeface="Arial Regular"/>
            </a:endParaRPr>
          </a:p>
        </p:txBody>
      </p:sp>
      <p:sp>
        <p:nvSpPr>
          <p:cNvPr id="8" name="object 16">
            <a:extLst>
              <a:ext uri="{FF2B5EF4-FFF2-40B4-BE49-F238E27FC236}">
                <a16:creationId xmlns:a16="http://schemas.microsoft.com/office/drawing/2014/main" id="{CBE6299D-BFFE-4646-A7BE-3C163B179380}"/>
              </a:ext>
            </a:extLst>
          </p:cNvPr>
          <p:cNvSpPr txBox="1"/>
          <p:nvPr/>
        </p:nvSpPr>
        <p:spPr>
          <a:xfrm>
            <a:off x="6210300" y="4800600"/>
            <a:ext cx="2663208" cy="184666"/>
          </a:xfrm>
          <a:prstGeom prst="rect">
            <a:avLst/>
          </a:prstGeom>
        </p:spPr>
        <p:txBody>
          <a:bodyPr vert="horz" wrap="square" lIns="54000" tIns="0" rIns="0" bIns="0" rtlCol="0">
            <a:spAutoFit/>
          </a:bodyPr>
          <a:lstStyle/>
          <a:p>
            <a:pPr marL="9525">
              <a:lnSpc>
                <a:spcPct val="100000"/>
              </a:lnSpc>
              <a:spcBef>
                <a:spcPts val="75"/>
              </a:spcBef>
            </a:pPr>
            <a:r>
              <a:rPr sz="1200" b="1" dirty="0">
                <a:solidFill>
                  <a:schemeClr val="tx1"/>
                </a:solidFill>
                <a:latin typeface="Arial"/>
                <a:cs typeface="Arial"/>
              </a:rPr>
              <a:t>Social</a:t>
            </a:r>
            <a:r>
              <a:rPr lang="en-US" sz="1200" b="1" dirty="0">
                <a:solidFill>
                  <a:schemeClr val="tx1"/>
                </a:solidFill>
                <a:latin typeface="Arial"/>
                <a:cs typeface="Arial"/>
              </a:rPr>
              <a:t> media</a:t>
            </a:r>
            <a:r>
              <a:rPr sz="1200" b="1" spc="-60" dirty="0">
                <a:solidFill>
                  <a:schemeClr val="tx1"/>
                </a:solidFill>
                <a:latin typeface="Arial"/>
                <a:cs typeface="Arial"/>
              </a:rPr>
              <a:t> </a:t>
            </a:r>
            <a:r>
              <a:rPr sz="1200" b="1" spc="-4" dirty="0">
                <a:solidFill>
                  <a:schemeClr val="tx1"/>
                </a:solidFill>
                <a:latin typeface="Arial"/>
                <a:cs typeface="Arial"/>
              </a:rPr>
              <a:t>accounts:</a:t>
            </a:r>
            <a:endParaRPr sz="1200" dirty="0">
              <a:solidFill>
                <a:schemeClr val="tx1"/>
              </a:solidFill>
              <a:latin typeface="Arial"/>
              <a:cs typeface="Arial"/>
            </a:endParaRPr>
          </a:p>
        </p:txBody>
      </p:sp>
      <p:sp>
        <p:nvSpPr>
          <p:cNvPr id="9" name="Text Placeholder 2">
            <a:extLst>
              <a:ext uri="{FF2B5EF4-FFF2-40B4-BE49-F238E27FC236}">
                <a16:creationId xmlns:a16="http://schemas.microsoft.com/office/drawing/2014/main" id="{3E750DBF-5BBA-A54A-A834-E021D24C6744}"/>
              </a:ext>
            </a:extLst>
          </p:cNvPr>
          <p:cNvSpPr>
            <a:spLocks noGrp="1"/>
          </p:cNvSpPr>
          <p:nvPr>
            <p:ph type="body" sz="quarter" idx="19" hasCustomPrompt="1"/>
          </p:nvPr>
        </p:nvSpPr>
        <p:spPr>
          <a:xfrm>
            <a:off x="6210300" y="1428751"/>
            <a:ext cx="5600700" cy="813026"/>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0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yoursurname</a:t>
            </a:r>
            <a:r>
              <a:rPr lang="en-GB" dirty="0"/>
              <a:t>@</a:t>
            </a:r>
            <a:r>
              <a:rPr lang="en-GB" dirty="0" err="1"/>
              <a:t>skoltech.ru</a:t>
            </a:r>
            <a:r>
              <a:rPr lang="ru-RU" dirty="0"/>
              <a:t> </a:t>
            </a:r>
            <a:r>
              <a:rPr lang="en-US" dirty="0" err="1"/>
              <a:t>yoursurname</a:t>
            </a:r>
            <a:r>
              <a:rPr lang="en-GB" dirty="0"/>
              <a:t>@</a:t>
            </a:r>
            <a:r>
              <a:rPr lang="en-GB" dirty="0" err="1"/>
              <a:t>skoltech.ru</a:t>
            </a:r>
            <a:endParaRPr lang="en-GB" dirty="0"/>
          </a:p>
        </p:txBody>
      </p:sp>
      <p:sp>
        <p:nvSpPr>
          <p:cNvPr id="10" name="Text Placeholder 2">
            <a:extLst>
              <a:ext uri="{FF2B5EF4-FFF2-40B4-BE49-F238E27FC236}">
                <a16:creationId xmlns:a16="http://schemas.microsoft.com/office/drawing/2014/main" id="{B1725DAC-D807-3E48-A791-9F67A9113C92}"/>
              </a:ext>
            </a:extLst>
          </p:cNvPr>
          <p:cNvSpPr>
            <a:spLocks noGrp="1"/>
          </p:cNvSpPr>
          <p:nvPr>
            <p:ph type="body" sz="quarter" idx="21" hasCustomPrompt="1"/>
          </p:nvPr>
        </p:nvSpPr>
        <p:spPr>
          <a:xfrm>
            <a:off x="6210301" y="2628900"/>
            <a:ext cx="5597486" cy="800100"/>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3000" b="1">
                <a:solidFill>
                  <a:schemeClr val="tx1"/>
                </a:solidFill>
                <a:latin typeface="Arial" panose="020B0604020202020204" pitchFamily="34" charset="0"/>
                <a:cs typeface="Arial" panose="020B0604020202020204" pitchFamily="34" charset="0"/>
              </a:defRPr>
            </a:lvl1pPr>
          </a:lstStyle>
          <a:p>
            <a:pPr lvl="0"/>
            <a:r>
              <a:rPr lang="en-GB" dirty="0"/>
              <a:t>+7</a:t>
            </a:r>
            <a:r>
              <a:rPr lang="en-GB" spc="-38" dirty="0"/>
              <a:t> </a:t>
            </a:r>
            <a:r>
              <a:rPr lang="en-GB" spc="-4" dirty="0"/>
              <a:t>XXX</a:t>
            </a:r>
            <a:r>
              <a:rPr lang="en-GB" spc="-38" dirty="0"/>
              <a:t> </a:t>
            </a:r>
            <a:r>
              <a:rPr lang="en-GB" spc="-4" dirty="0"/>
              <a:t>XXX-XX-XX</a:t>
            </a:r>
            <a:r>
              <a:rPr lang="ru-RU" spc="-4" dirty="0"/>
              <a:t> </a:t>
            </a:r>
            <a:r>
              <a:rPr lang="en-US" spc="-4" dirty="0" err="1"/>
              <a:t>ext</a:t>
            </a:r>
            <a:r>
              <a:rPr lang="ru-RU" spc="-4" dirty="0"/>
              <a:t>.</a:t>
            </a:r>
            <a:r>
              <a:rPr lang="en-US" spc="-4" dirty="0"/>
              <a:t> XXXX </a:t>
            </a:r>
            <a:r>
              <a:rPr lang="en-GB" dirty="0"/>
              <a:t>+7</a:t>
            </a:r>
            <a:r>
              <a:rPr lang="en-GB" spc="-38" dirty="0"/>
              <a:t> </a:t>
            </a:r>
            <a:r>
              <a:rPr lang="en-GB" spc="-4" dirty="0"/>
              <a:t>XXX</a:t>
            </a:r>
            <a:r>
              <a:rPr lang="en-GB" spc="-38" dirty="0"/>
              <a:t> </a:t>
            </a:r>
            <a:r>
              <a:rPr lang="en-GB" spc="-4" dirty="0"/>
              <a:t>XXX-XX-XX  </a:t>
            </a:r>
            <a:endParaRPr lang="x-none" dirty="0"/>
          </a:p>
        </p:txBody>
      </p:sp>
      <p:sp>
        <p:nvSpPr>
          <p:cNvPr id="11" name="Text Placeholder 2">
            <a:extLst>
              <a:ext uri="{FF2B5EF4-FFF2-40B4-BE49-F238E27FC236}">
                <a16:creationId xmlns:a16="http://schemas.microsoft.com/office/drawing/2014/main" id="{F7BC8889-37E9-494D-8117-ABFB1CF17425}"/>
              </a:ext>
            </a:extLst>
          </p:cNvPr>
          <p:cNvSpPr>
            <a:spLocks noGrp="1"/>
          </p:cNvSpPr>
          <p:nvPr>
            <p:ph type="body" sz="quarter" idx="23" hasCustomPrompt="1"/>
          </p:nvPr>
        </p:nvSpPr>
        <p:spPr>
          <a:xfrm>
            <a:off x="6210300" y="3886200"/>
            <a:ext cx="5600700" cy="342900"/>
          </a:xfrm>
          <a:prstGeom prst="rect">
            <a:avLst/>
          </a:prstGeom>
        </p:spPr>
        <p:txBody>
          <a:bodyPr lIns="72000" tIns="0" rIns="0" bIns="0"/>
          <a:lstStyle>
            <a:lvl1pPr marL="0" indent="0">
              <a:spcBef>
                <a:spcPts val="375"/>
              </a:spcBef>
              <a:buNone/>
              <a:defRPr sz="3000" b="1">
                <a:solidFill>
                  <a:schemeClr val="tx1"/>
                </a:solidFill>
                <a:latin typeface="Arial" panose="020B0604020202020204" pitchFamily="34" charset="0"/>
                <a:cs typeface="Arial" panose="020B0604020202020204" pitchFamily="34" charset="0"/>
              </a:defRPr>
            </a:lvl1pPr>
          </a:lstStyle>
          <a:p>
            <a:pPr lvl="0"/>
            <a:r>
              <a:rPr lang="en-US" dirty="0" err="1"/>
              <a:t>www.personalwebsite.ru</a:t>
            </a:r>
            <a:endParaRPr lang="x-none" dirty="0"/>
          </a:p>
        </p:txBody>
      </p:sp>
      <p:sp>
        <p:nvSpPr>
          <p:cNvPr id="12" name="Text Placeholder 2">
            <a:extLst>
              <a:ext uri="{FF2B5EF4-FFF2-40B4-BE49-F238E27FC236}">
                <a16:creationId xmlns:a16="http://schemas.microsoft.com/office/drawing/2014/main" id="{32018EBF-7277-6945-BA05-6FB0CC50CF80}"/>
              </a:ext>
            </a:extLst>
          </p:cNvPr>
          <p:cNvSpPr>
            <a:spLocks noGrp="1"/>
          </p:cNvSpPr>
          <p:nvPr>
            <p:ph type="body" sz="quarter" idx="24" hasCustomPrompt="1"/>
          </p:nvPr>
        </p:nvSpPr>
        <p:spPr>
          <a:xfrm>
            <a:off x="381001" y="1428750"/>
            <a:ext cx="4629149" cy="3128261"/>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33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n-GB" dirty="0"/>
              <a:t>Occupation</a:t>
            </a:r>
            <a:endParaRPr lang="x-none" dirty="0"/>
          </a:p>
        </p:txBody>
      </p:sp>
      <p:sp>
        <p:nvSpPr>
          <p:cNvPr id="13" name="Text Placeholder 37">
            <a:extLst>
              <a:ext uri="{FF2B5EF4-FFF2-40B4-BE49-F238E27FC236}">
                <a16:creationId xmlns:a16="http://schemas.microsoft.com/office/drawing/2014/main" id="{8A22E481-4E02-2347-95A6-6933F1C66DB8}"/>
              </a:ext>
            </a:extLst>
          </p:cNvPr>
          <p:cNvSpPr>
            <a:spLocks noGrp="1"/>
          </p:cNvSpPr>
          <p:nvPr>
            <p:ph type="body" sz="quarter" idx="27" hasCustomPrompt="1"/>
          </p:nvPr>
        </p:nvSpPr>
        <p:spPr>
          <a:xfrm>
            <a:off x="6210300"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4" name="Text Placeholder 37">
            <a:extLst>
              <a:ext uri="{FF2B5EF4-FFF2-40B4-BE49-F238E27FC236}">
                <a16:creationId xmlns:a16="http://schemas.microsoft.com/office/drawing/2014/main" id="{0E60D268-EBF6-7146-9B8D-C897F3B7B097}"/>
              </a:ext>
            </a:extLst>
          </p:cNvPr>
          <p:cNvSpPr>
            <a:spLocks noGrp="1"/>
          </p:cNvSpPr>
          <p:nvPr>
            <p:ph type="body" sz="quarter" idx="28" hasCustomPrompt="1"/>
          </p:nvPr>
        </p:nvSpPr>
        <p:spPr>
          <a:xfrm>
            <a:off x="6210300"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5" name="Text Placeholder 37">
            <a:extLst>
              <a:ext uri="{FF2B5EF4-FFF2-40B4-BE49-F238E27FC236}">
                <a16:creationId xmlns:a16="http://schemas.microsoft.com/office/drawing/2014/main" id="{724F640D-8327-5348-82D3-283B91589516}"/>
              </a:ext>
            </a:extLst>
          </p:cNvPr>
          <p:cNvSpPr>
            <a:spLocks noGrp="1"/>
          </p:cNvSpPr>
          <p:nvPr>
            <p:ph type="body" sz="quarter" idx="13" hasCustomPrompt="1"/>
          </p:nvPr>
        </p:nvSpPr>
        <p:spPr>
          <a:xfrm>
            <a:off x="6210300"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6" name="Text Placeholder 37">
            <a:extLst>
              <a:ext uri="{FF2B5EF4-FFF2-40B4-BE49-F238E27FC236}">
                <a16:creationId xmlns:a16="http://schemas.microsoft.com/office/drawing/2014/main" id="{F734F46A-A23D-F247-8AA8-89FBB965BB51}"/>
              </a:ext>
            </a:extLst>
          </p:cNvPr>
          <p:cNvSpPr>
            <a:spLocks noGrp="1"/>
          </p:cNvSpPr>
          <p:nvPr>
            <p:ph type="body" sz="quarter" idx="26" hasCustomPrompt="1"/>
          </p:nvPr>
        </p:nvSpPr>
        <p:spPr>
          <a:xfrm>
            <a:off x="6210300"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7" name="Text Placeholder 37">
            <a:extLst>
              <a:ext uri="{FF2B5EF4-FFF2-40B4-BE49-F238E27FC236}">
                <a16:creationId xmlns:a16="http://schemas.microsoft.com/office/drawing/2014/main" id="{A6813EC4-B30E-C041-B307-33E972DBEE60}"/>
              </a:ext>
            </a:extLst>
          </p:cNvPr>
          <p:cNvSpPr>
            <a:spLocks noGrp="1"/>
          </p:cNvSpPr>
          <p:nvPr>
            <p:ph type="body" sz="quarter" idx="29" hasCustomPrompt="1"/>
          </p:nvPr>
        </p:nvSpPr>
        <p:spPr>
          <a:xfrm>
            <a:off x="8153400"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8" name="Text Placeholder 37">
            <a:extLst>
              <a:ext uri="{FF2B5EF4-FFF2-40B4-BE49-F238E27FC236}">
                <a16:creationId xmlns:a16="http://schemas.microsoft.com/office/drawing/2014/main" id="{780951C3-7C2F-524F-BCE1-E0E97DE0051E}"/>
              </a:ext>
            </a:extLst>
          </p:cNvPr>
          <p:cNvSpPr>
            <a:spLocks noGrp="1"/>
          </p:cNvSpPr>
          <p:nvPr>
            <p:ph type="body" sz="quarter" idx="30" hasCustomPrompt="1"/>
          </p:nvPr>
        </p:nvSpPr>
        <p:spPr>
          <a:xfrm>
            <a:off x="8153400"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9" name="Text Placeholder 37">
            <a:extLst>
              <a:ext uri="{FF2B5EF4-FFF2-40B4-BE49-F238E27FC236}">
                <a16:creationId xmlns:a16="http://schemas.microsoft.com/office/drawing/2014/main" id="{D8147C50-6C33-B64D-8401-3164DE2C448D}"/>
              </a:ext>
            </a:extLst>
          </p:cNvPr>
          <p:cNvSpPr>
            <a:spLocks noGrp="1"/>
          </p:cNvSpPr>
          <p:nvPr>
            <p:ph type="body" sz="quarter" idx="31" hasCustomPrompt="1"/>
          </p:nvPr>
        </p:nvSpPr>
        <p:spPr>
          <a:xfrm>
            <a:off x="8153400"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0" name="Text Placeholder 37">
            <a:extLst>
              <a:ext uri="{FF2B5EF4-FFF2-40B4-BE49-F238E27FC236}">
                <a16:creationId xmlns:a16="http://schemas.microsoft.com/office/drawing/2014/main" id="{4A8C4FCB-9CB8-4C4F-855A-EC92FE258D1E}"/>
              </a:ext>
            </a:extLst>
          </p:cNvPr>
          <p:cNvSpPr>
            <a:spLocks noGrp="1"/>
          </p:cNvSpPr>
          <p:nvPr>
            <p:ph type="body" sz="quarter" idx="32" hasCustomPrompt="1"/>
          </p:nvPr>
        </p:nvSpPr>
        <p:spPr>
          <a:xfrm>
            <a:off x="8153400"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1" name="Text Placeholder 37">
            <a:extLst>
              <a:ext uri="{FF2B5EF4-FFF2-40B4-BE49-F238E27FC236}">
                <a16:creationId xmlns:a16="http://schemas.microsoft.com/office/drawing/2014/main" id="{8E71B473-80DB-5A4F-99DE-BD7AFCF2E4B6}"/>
              </a:ext>
            </a:extLst>
          </p:cNvPr>
          <p:cNvSpPr>
            <a:spLocks noGrp="1"/>
          </p:cNvSpPr>
          <p:nvPr>
            <p:ph type="body" sz="quarter" idx="33" hasCustomPrompt="1"/>
          </p:nvPr>
        </p:nvSpPr>
        <p:spPr>
          <a:xfrm>
            <a:off x="10096501"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2" name="Text Placeholder 37">
            <a:extLst>
              <a:ext uri="{FF2B5EF4-FFF2-40B4-BE49-F238E27FC236}">
                <a16:creationId xmlns:a16="http://schemas.microsoft.com/office/drawing/2014/main" id="{5C6FD484-DB4C-7946-B8F1-68A1A37A3164}"/>
              </a:ext>
            </a:extLst>
          </p:cNvPr>
          <p:cNvSpPr>
            <a:spLocks noGrp="1"/>
          </p:cNvSpPr>
          <p:nvPr>
            <p:ph type="body" sz="quarter" idx="34" hasCustomPrompt="1"/>
          </p:nvPr>
        </p:nvSpPr>
        <p:spPr>
          <a:xfrm>
            <a:off x="10096501"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3" name="Text Placeholder 37">
            <a:extLst>
              <a:ext uri="{FF2B5EF4-FFF2-40B4-BE49-F238E27FC236}">
                <a16:creationId xmlns:a16="http://schemas.microsoft.com/office/drawing/2014/main" id="{66827F57-B886-1B48-91D3-70D717166CDF}"/>
              </a:ext>
            </a:extLst>
          </p:cNvPr>
          <p:cNvSpPr>
            <a:spLocks noGrp="1"/>
          </p:cNvSpPr>
          <p:nvPr>
            <p:ph type="body" sz="quarter" idx="35" hasCustomPrompt="1"/>
          </p:nvPr>
        </p:nvSpPr>
        <p:spPr>
          <a:xfrm>
            <a:off x="10096501"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4" name="Text Placeholder 37">
            <a:extLst>
              <a:ext uri="{FF2B5EF4-FFF2-40B4-BE49-F238E27FC236}">
                <a16:creationId xmlns:a16="http://schemas.microsoft.com/office/drawing/2014/main" id="{1C7A9FAA-D3E7-0E42-8964-0C151ABCE60A}"/>
              </a:ext>
            </a:extLst>
          </p:cNvPr>
          <p:cNvSpPr>
            <a:spLocks noGrp="1"/>
          </p:cNvSpPr>
          <p:nvPr>
            <p:ph type="body" sz="quarter" idx="36" hasCustomPrompt="1"/>
          </p:nvPr>
        </p:nvSpPr>
        <p:spPr>
          <a:xfrm>
            <a:off x="10096501"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1000" y="228600"/>
            <a:ext cx="4629150" cy="971550"/>
          </a:xfrm>
        </p:spPr>
        <p:txBody>
          <a:bodyPr>
            <a:normAutofit/>
          </a:bodyPr>
          <a:lstStyle>
            <a:lvl1pPr>
              <a:defRPr sz="3300">
                <a:solidFill>
                  <a:schemeClr val="tx1"/>
                </a:solidFill>
              </a:defRPr>
            </a:lvl1pPr>
          </a:lstStyle>
          <a:p>
            <a:pPr lvl="0"/>
            <a:r>
              <a:rPr lang="en-US" dirty="0"/>
              <a:t>Name Surname</a:t>
            </a:r>
            <a:endParaRPr lang="x-none" dirty="0"/>
          </a:p>
        </p:txBody>
      </p:sp>
      <p:sp>
        <p:nvSpPr>
          <p:cNvPr id="44" name="object 17">
            <a:extLst>
              <a:ext uri="{FF2B5EF4-FFF2-40B4-BE49-F238E27FC236}">
                <a16:creationId xmlns:a16="http://schemas.microsoft.com/office/drawing/2014/main" id="{51E8B22F-05FC-8547-ADA1-DCCB36F07549}"/>
              </a:ext>
            </a:extLst>
          </p:cNvPr>
          <p:cNvSpPr txBox="1"/>
          <p:nvPr/>
        </p:nvSpPr>
        <p:spPr>
          <a:xfrm>
            <a:off x="6231255" y="228600"/>
            <a:ext cx="950595" cy="184666"/>
          </a:xfrm>
          <a:prstGeom prst="rect">
            <a:avLst/>
          </a:prstGeom>
        </p:spPr>
        <p:txBody>
          <a:bodyPr vert="horz" wrap="square" lIns="54000" tIns="0" rIns="0" bIns="0" rtlCol="0">
            <a:spAutoFit/>
          </a:bodyPr>
          <a:lstStyle/>
          <a:p>
            <a:pPr marL="9525">
              <a:lnSpc>
                <a:spcPct val="100000"/>
              </a:lnSpc>
              <a:spcBef>
                <a:spcPts val="75"/>
              </a:spcBef>
            </a:pPr>
            <a:r>
              <a:rPr sz="1200" b="1" spc="-4" dirty="0">
                <a:solidFill>
                  <a:schemeClr val="tx1"/>
                </a:solidFill>
                <a:latin typeface="Arial"/>
                <a:cs typeface="Arial"/>
              </a:rPr>
              <a:t>Contacts:</a:t>
            </a:r>
            <a:endParaRPr sz="1200" dirty="0">
              <a:solidFill>
                <a:schemeClr val="tx1"/>
              </a:solidFill>
              <a:latin typeface="Arial"/>
              <a:cs typeface="Arial"/>
            </a:endParaRPr>
          </a:p>
        </p:txBody>
      </p:sp>
      <p:sp>
        <p:nvSpPr>
          <p:cNvPr id="25" name="Picture Placeholder 13">
            <a:extLst>
              <a:ext uri="{FF2B5EF4-FFF2-40B4-BE49-F238E27FC236}">
                <a16:creationId xmlns:a16="http://schemas.microsoft.com/office/drawing/2014/main" id="{A527F78C-E652-6542-A369-B82B2CDA48DD}"/>
              </a:ext>
            </a:extLst>
          </p:cNvPr>
          <p:cNvSpPr>
            <a:spLocks noGrp="1"/>
          </p:cNvSpPr>
          <p:nvPr>
            <p:ph type="pic" sz="quarter" idx="15" hasCustomPrompt="1"/>
          </p:nvPr>
        </p:nvSpPr>
        <p:spPr>
          <a:xfrm>
            <a:off x="407248" y="4800601"/>
            <a:ext cx="1688253" cy="1756661"/>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grpSp>
        <p:nvGrpSpPr>
          <p:cNvPr id="26" name="Group 25">
            <a:extLst>
              <a:ext uri="{FF2B5EF4-FFF2-40B4-BE49-F238E27FC236}">
                <a16:creationId xmlns:a16="http://schemas.microsoft.com/office/drawing/2014/main" id="{4DAB8BCF-80B9-2A49-A652-59FD20B1A37E}"/>
              </a:ext>
            </a:extLst>
          </p:cNvPr>
          <p:cNvGrpSpPr/>
          <p:nvPr/>
        </p:nvGrpSpPr>
        <p:grpSpPr>
          <a:xfrm>
            <a:off x="10839450" y="6410620"/>
            <a:ext cx="971550" cy="161630"/>
            <a:chOff x="14294536" y="8436933"/>
            <a:chExt cx="1501942" cy="249867"/>
          </a:xfrm>
          <a:solidFill>
            <a:schemeClr val="bg1"/>
          </a:solidFill>
        </p:grpSpPr>
        <p:sp>
          <p:nvSpPr>
            <p:cNvPr id="27" name="object 2">
              <a:extLst>
                <a:ext uri="{FF2B5EF4-FFF2-40B4-BE49-F238E27FC236}">
                  <a16:creationId xmlns:a16="http://schemas.microsoft.com/office/drawing/2014/main" id="{7F9862F1-6697-C54B-99A9-E83EEF1CAD05}"/>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8" name="object 3">
              <a:extLst>
                <a:ext uri="{FF2B5EF4-FFF2-40B4-BE49-F238E27FC236}">
                  <a16:creationId xmlns:a16="http://schemas.microsoft.com/office/drawing/2014/main" id="{A50D46A3-52CD-0044-857B-E4DD5E021A5A}"/>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9" name="object 4">
              <a:extLst>
                <a:ext uri="{FF2B5EF4-FFF2-40B4-BE49-F238E27FC236}">
                  <a16:creationId xmlns:a16="http://schemas.microsoft.com/office/drawing/2014/main" id="{F1E71954-CBC7-5F43-AC97-514EB892B3B1}"/>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0" name="object 5">
              <a:extLst>
                <a:ext uri="{FF2B5EF4-FFF2-40B4-BE49-F238E27FC236}">
                  <a16:creationId xmlns:a16="http://schemas.microsoft.com/office/drawing/2014/main" id="{BECEDCA5-7095-1143-9A7A-31AA166B5953}"/>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1" name="object 6">
              <a:extLst>
                <a:ext uri="{FF2B5EF4-FFF2-40B4-BE49-F238E27FC236}">
                  <a16:creationId xmlns:a16="http://schemas.microsoft.com/office/drawing/2014/main" id="{565DAABE-6F43-CD42-93EB-41BD17549A95}"/>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2" name="object 7">
              <a:extLst>
                <a:ext uri="{FF2B5EF4-FFF2-40B4-BE49-F238E27FC236}">
                  <a16:creationId xmlns:a16="http://schemas.microsoft.com/office/drawing/2014/main" id="{ED4EF023-C7CC-9D4F-AAB0-B841DB6D4462}"/>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solidFill>
                  <a:schemeClr val="tx1"/>
                </a:solidFill>
                <a:latin typeface="Arial" panose="020B0604020202020204" pitchFamily="34" charset="0"/>
                <a:cs typeface="Arial" panose="020B0604020202020204" pitchFamily="34" charset="0"/>
              </a:endParaRPr>
            </a:p>
          </p:txBody>
        </p:sp>
        <p:sp>
          <p:nvSpPr>
            <p:cNvPr id="33" name="object 8">
              <a:extLst>
                <a:ext uri="{FF2B5EF4-FFF2-40B4-BE49-F238E27FC236}">
                  <a16:creationId xmlns:a16="http://schemas.microsoft.com/office/drawing/2014/main" id="{1025CC4B-02D7-5046-983E-E54661BBF03A}"/>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4" name="object 9">
              <a:extLst>
                <a:ext uri="{FF2B5EF4-FFF2-40B4-BE49-F238E27FC236}">
                  <a16:creationId xmlns:a16="http://schemas.microsoft.com/office/drawing/2014/main" id="{FF49F488-A2C8-AD4E-9C5C-A567B4B818A1}"/>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709367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asic 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5" name="Footer Placeholder 4">
            <a:extLst>
              <a:ext uri="{FF2B5EF4-FFF2-40B4-BE49-F238E27FC236}">
                <a16:creationId xmlns:a16="http://schemas.microsoft.com/office/drawing/2014/main" id="{333758B5-2C9D-4841-9AEE-D7F71A46ABF2}"/>
              </a:ext>
            </a:extLst>
          </p:cNvPr>
          <p:cNvSpPr>
            <a:spLocks noGrp="1"/>
          </p:cNvSpPr>
          <p:nvPr>
            <p:ph type="ftr" sz="quarter" idx="10"/>
          </p:nvPr>
        </p:nvSpPr>
        <p:spPr/>
        <p:txBody>
          <a:bodyPr/>
          <a:lstStyle/>
          <a:p>
            <a:endParaRPr lang="ru-RU" dirty="0"/>
          </a:p>
        </p:txBody>
      </p:sp>
      <p:sp>
        <p:nvSpPr>
          <p:cNvPr id="6" name="Slide Number Placeholder 5">
            <a:extLst>
              <a:ext uri="{FF2B5EF4-FFF2-40B4-BE49-F238E27FC236}">
                <a16:creationId xmlns:a16="http://schemas.microsoft.com/office/drawing/2014/main" id="{7341F453-8F69-8C43-AD24-04213CEC600A}"/>
              </a:ext>
            </a:extLst>
          </p:cNvPr>
          <p:cNvSpPr>
            <a:spLocks noGrp="1"/>
          </p:cNvSpPr>
          <p:nvPr>
            <p:ph type="sldNum" sz="quarter" idx="11"/>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29785012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asic Clean (Dark)">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B444C664-104B-8B43-BFB4-9970800A522A}"/>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40000"/>
            </a:schemeClr>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solidFill>
                  <a:srgbClr val="FFFFFF"/>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rgbClr val="FFFFFF"/>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rgbClr val="FFFFFF"/>
                </a:solidFill>
              </a:defRPr>
            </a:lvl1pPr>
          </a:lstStyle>
          <a:p>
            <a:fld id="{E200D83E-88D0-C440-9F2A-EBA669C92F70}" type="slidenum">
              <a:rPr lang="ru-RU" smtClean="0"/>
              <a:pPr/>
              <a:t>‹#›</a:t>
            </a:fld>
            <a:endParaRPr lang="ru-RU"/>
          </a:p>
        </p:txBody>
      </p:sp>
      <p:grpSp>
        <p:nvGrpSpPr>
          <p:cNvPr id="24" name="Group 23">
            <a:extLst>
              <a:ext uri="{FF2B5EF4-FFF2-40B4-BE49-F238E27FC236}">
                <a16:creationId xmlns:a16="http://schemas.microsoft.com/office/drawing/2014/main" id="{92E8AB7F-4BF7-DB48-92A5-8300DA681FF3}"/>
              </a:ext>
            </a:extLst>
          </p:cNvPr>
          <p:cNvGrpSpPr/>
          <p:nvPr/>
        </p:nvGrpSpPr>
        <p:grpSpPr>
          <a:xfrm>
            <a:off x="10839450" y="6410620"/>
            <a:ext cx="971550" cy="161630"/>
            <a:chOff x="14294536" y="8436933"/>
            <a:chExt cx="1501942" cy="249867"/>
          </a:xfrm>
          <a:solidFill>
            <a:srgbClr val="FFFFFF"/>
          </a:solidFill>
        </p:grpSpPr>
        <p:sp>
          <p:nvSpPr>
            <p:cNvPr id="25" name="object 2">
              <a:extLst>
                <a:ext uri="{FF2B5EF4-FFF2-40B4-BE49-F238E27FC236}">
                  <a16:creationId xmlns:a16="http://schemas.microsoft.com/office/drawing/2014/main" id="{50039740-010B-6A4C-8AFA-5CD614893CE8}"/>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3">
              <a:extLst>
                <a:ext uri="{FF2B5EF4-FFF2-40B4-BE49-F238E27FC236}">
                  <a16:creationId xmlns:a16="http://schemas.microsoft.com/office/drawing/2014/main" id="{9F79AFF8-AEB2-BC4E-9A31-021DC8D28484}"/>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4">
              <a:extLst>
                <a:ext uri="{FF2B5EF4-FFF2-40B4-BE49-F238E27FC236}">
                  <a16:creationId xmlns:a16="http://schemas.microsoft.com/office/drawing/2014/main" id="{C03BE7E0-0121-B447-B2DE-F2E20776F11F}"/>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8" name="object 5">
              <a:extLst>
                <a:ext uri="{FF2B5EF4-FFF2-40B4-BE49-F238E27FC236}">
                  <a16:creationId xmlns:a16="http://schemas.microsoft.com/office/drawing/2014/main" id="{04C306FC-2B0F-224B-B5F2-9E184668B953}"/>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9" name="object 6">
              <a:extLst>
                <a:ext uri="{FF2B5EF4-FFF2-40B4-BE49-F238E27FC236}">
                  <a16:creationId xmlns:a16="http://schemas.microsoft.com/office/drawing/2014/main" id="{F4D15897-35CC-2647-A5EC-2A5EFE4DE6ED}"/>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7">
              <a:extLst>
                <a:ext uri="{FF2B5EF4-FFF2-40B4-BE49-F238E27FC236}">
                  <a16:creationId xmlns:a16="http://schemas.microsoft.com/office/drawing/2014/main" id="{8FDBFA3E-EA77-1A4B-AECD-A05155C85CF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1" name="object 8">
              <a:extLst>
                <a:ext uri="{FF2B5EF4-FFF2-40B4-BE49-F238E27FC236}">
                  <a16:creationId xmlns:a16="http://schemas.microsoft.com/office/drawing/2014/main" id="{CA23C301-ED93-F449-8668-AB1F73ED2CE2}"/>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9">
              <a:extLst>
                <a:ext uri="{FF2B5EF4-FFF2-40B4-BE49-F238E27FC236}">
                  <a16:creationId xmlns:a16="http://schemas.microsoft.com/office/drawing/2014/main" id="{82ABD5F3-10A9-5249-8ABE-EC50710178B8}"/>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048146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asic Clean G 5/12">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51C41F71-6F90-5B40-83AA-E482C63F247C}"/>
              </a:ext>
            </a:extLst>
          </p:cNvPr>
          <p:cNvSpPr/>
          <p:nvPr/>
        </p:nvSpPr>
        <p:spPr>
          <a:xfrm>
            <a:off x="5238750" y="0"/>
            <a:ext cx="6953374" cy="6858000"/>
          </a:xfrm>
          <a:custGeom>
            <a:avLst/>
            <a:gdLst/>
            <a:ahLst/>
            <a:cxnLst/>
            <a:rect l="l" t="t" r="r" b="b"/>
            <a:pathLst>
              <a:path w="9857105" h="9144000">
                <a:moveTo>
                  <a:pt x="9856939" y="0"/>
                </a:moveTo>
                <a:lnTo>
                  <a:pt x="0" y="0"/>
                </a:lnTo>
                <a:lnTo>
                  <a:pt x="0" y="9144000"/>
                </a:lnTo>
                <a:lnTo>
                  <a:pt x="9856939" y="9144000"/>
                </a:lnTo>
                <a:lnTo>
                  <a:pt x="9856939" y="0"/>
                </a:lnTo>
                <a:close/>
              </a:path>
            </a:pathLst>
          </a:custGeom>
          <a:solidFill>
            <a:srgbClr val="E6E6E6"/>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grpSp>
        <p:nvGrpSpPr>
          <p:cNvPr id="6" name="Group 5">
            <a:extLst>
              <a:ext uri="{FF2B5EF4-FFF2-40B4-BE49-F238E27FC236}">
                <a16:creationId xmlns:a16="http://schemas.microsoft.com/office/drawing/2014/main" id="{B3F3AB8E-7038-4D4A-A0B6-690B7EA4F36D}"/>
              </a:ext>
            </a:extLst>
          </p:cNvPr>
          <p:cNvGrpSpPr/>
          <p:nvPr/>
        </p:nvGrpSpPr>
        <p:grpSpPr>
          <a:xfrm>
            <a:off x="10839450" y="6410620"/>
            <a:ext cx="971550" cy="161630"/>
            <a:chOff x="14294536" y="8436933"/>
            <a:chExt cx="1501942" cy="249867"/>
          </a:xfrm>
        </p:grpSpPr>
        <p:sp>
          <p:nvSpPr>
            <p:cNvPr id="7" name="object 2">
              <a:extLst>
                <a:ext uri="{FF2B5EF4-FFF2-40B4-BE49-F238E27FC236}">
                  <a16:creationId xmlns:a16="http://schemas.microsoft.com/office/drawing/2014/main" id="{CB3002DF-2E47-F148-9CAB-7A2E37B7ACA9}"/>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8" name="object 3">
              <a:extLst>
                <a:ext uri="{FF2B5EF4-FFF2-40B4-BE49-F238E27FC236}">
                  <a16:creationId xmlns:a16="http://schemas.microsoft.com/office/drawing/2014/main" id="{F0279F0F-6709-C943-BD5B-AE13253D8E2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9" name="object 4">
              <a:extLst>
                <a:ext uri="{FF2B5EF4-FFF2-40B4-BE49-F238E27FC236}">
                  <a16:creationId xmlns:a16="http://schemas.microsoft.com/office/drawing/2014/main" id="{B2A9581D-FDB3-2247-AE0C-5B5214AB8FE3}"/>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0" name="object 5">
              <a:extLst>
                <a:ext uri="{FF2B5EF4-FFF2-40B4-BE49-F238E27FC236}">
                  <a16:creationId xmlns:a16="http://schemas.microsoft.com/office/drawing/2014/main" id="{5C25917C-C65F-514F-8DC2-E65F14C6A69C}"/>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1" name="object 6">
              <a:extLst>
                <a:ext uri="{FF2B5EF4-FFF2-40B4-BE49-F238E27FC236}">
                  <a16:creationId xmlns:a16="http://schemas.microsoft.com/office/drawing/2014/main" id="{A38F4D6F-B061-3B4A-BCAC-677EAB1F2BD1}"/>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2" name="object 7">
              <a:extLst>
                <a:ext uri="{FF2B5EF4-FFF2-40B4-BE49-F238E27FC236}">
                  <a16:creationId xmlns:a16="http://schemas.microsoft.com/office/drawing/2014/main" id="{D8046DCB-3A13-094C-A16F-C36AC22C0CF4}"/>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tx1"/>
            </a:solid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3" name="object 8">
              <a:extLst>
                <a:ext uri="{FF2B5EF4-FFF2-40B4-BE49-F238E27FC236}">
                  <a16:creationId xmlns:a16="http://schemas.microsoft.com/office/drawing/2014/main" id="{A4EE8A4D-A8C3-5B4C-8E0E-5D5E25307621}"/>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4" name="object 9">
              <a:extLst>
                <a:ext uri="{FF2B5EF4-FFF2-40B4-BE49-F238E27FC236}">
                  <a16:creationId xmlns:a16="http://schemas.microsoft.com/office/drawing/2014/main" id="{3A8B3DC9-3381-3643-829D-4120606B3267}"/>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137065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is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sp>
        <p:nvSpPr>
          <p:cNvPr id="8" name="Text Placeholder 2">
            <a:extLst>
              <a:ext uri="{FF2B5EF4-FFF2-40B4-BE49-F238E27FC236}">
                <a16:creationId xmlns:a16="http://schemas.microsoft.com/office/drawing/2014/main" id="{725CD529-F2E6-E040-B4C9-CC570F26AE13}"/>
              </a:ext>
            </a:extLst>
          </p:cNvPr>
          <p:cNvSpPr>
            <a:spLocks noGrp="1"/>
          </p:cNvSpPr>
          <p:nvPr>
            <p:ph type="body" sz="quarter" idx="12" hasCustomPrompt="1"/>
          </p:nvPr>
        </p:nvSpPr>
        <p:spPr>
          <a:xfrm>
            <a:off x="381000" y="3371850"/>
            <a:ext cx="3657600" cy="1816202"/>
          </a:xfrm>
          <a:prstGeom prst="rect">
            <a:avLst/>
          </a:prstGeom>
        </p:spPr>
        <p:txBody>
          <a:bodyPr lIns="90000" tIns="0" rIns="90000" bIns="0"/>
          <a:lstStyle>
            <a:lvl1pPr marL="0" indent="0" rtl="0">
              <a:spcBef>
                <a:spcPts val="0"/>
              </a:spcBef>
              <a:buNone/>
              <a:defRPr lang="en-US" sz="1650" b="0" i="0" u="none" strike="noStrike" smtClean="0">
                <a:effectLst/>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1/3 points. Please place your text here and insert the icon above.</a:t>
            </a:r>
          </a:p>
        </p:txBody>
      </p:sp>
      <p:sp>
        <p:nvSpPr>
          <p:cNvPr id="9" name="Text Placeholder 2">
            <a:extLst>
              <a:ext uri="{FF2B5EF4-FFF2-40B4-BE49-F238E27FC236}">
                <a16:creationId xmlns:a16="http://schemas.microsoft.com/office/drawing/2014/main" id="{3EE523C4-16B4-C048-AFB6-73A99C58BF8F}"/>
              </a:ext>
            </a:extLst>
          </p:cNvPr>
          <p:cNvSpPr>
            <a:spLocks noGrp="1"/>
          </p:cNvSpPr>
          <p:nvPr>
            <p:ph type="body" sz="quarter" idx="21" hasCustomPrompt="1"/>
          </p:nvPr>
        </p:nvSpPr>
        <p:spPr>
          <a:xfrm>
            <a:off x="4267200" y="3371850"/>
            <a:ext cx="3657600" cy="1816202"/>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2/3 points. Please place your text here and insert the icon above.</a:t>
            </a:r>
          </a:p>
        </p:txBody>
      </p:sp>
      <p:sp>
        <p:nvSpPr>
          <p:cNvPr id="10" name="Text Placeholder 2">
            <a:extLst>
              <a:ext uri="{FF2B5EF4-FFF2-40B4-BE49-F238E27FC236}">
                <a16:creationId xmlns:a16="http://schemas.microsoft.com/office/drawing/2014/main" id="{B8A4B8E4-6F34-4447-9F3D-D48CC350B7D7}"/>
              </a:ext>
            </a:extLst>
          </p:cNvPr>
          <p:cNvSpPr>
            <a:spLocks noGrp="1"/>
          </p:cNvSpPr>
          <p:nvPr>
            <p:ph type="body" sz="quarter" idx="22" hasCustomPrompt="1"/>
          </p:nvPr>
        </p:nvSpPr>
        <p:spPr>
          <a:xfrm>
            <a:off x="8153401" y="3371850"/>
            <a:ext cx="3657600" cy="1816202"/>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3/3 points. Please place your text here and insert the icon above.</a:t>
            </a:r>
          </a:p>
          <a:p>
            <a:pPr lvl="0"/>
            <a:endParaRPr lang="en-US" dirty="0"/>
          </a:p>
        </p:txBody>
      </p:sp>
      <p:sp>
        <p:nvSpPr>
          <p:cNvPr id="22" name="Picture Placeholder 13">
            <a:extLst>
              <a:ext uri="{FF2B5EF4-FFF2-40B4-BE49-F238E27FC236}">
                <a16:creationId xmlns:a16="http://schemas.microsoft.com/office/drawing/2014/main" id="{5DFF6868-7018-404D-A506-5D1E80337C0B}"/>
              </a:ext>
            </a:extLst>
          </p:cNvPr>
          <p:cNvSpPr>
            <a:spLocks noGrp="1"/>
          </p:cNvSpPr>
          <p:nvPr>
            <p:ph type="pic" sz="quarter" idx="15" hasCustomPrompt="1"/>
          </p:nvPr>
        </p:nvSpPr>
        <p:spPr>
          <a:xfrm>
            <a:off x="381000" y="2335245"/>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7" name="Picture Placeholder 13">
            <a:extLst>
              <a:ext uri="{FF2B5EF4-FFF2-40B4-BE49-F238E27FC236}">
                <a16:creationId xmlns:a16="http://schemas.microsoft.com/office/drawing/2014/main" id="{95736D97-A213-7C46-AAE0-B356FB507A16}"/>
              </a:ext>
            </a:extLst>
          </p:cNvPr>
          <p:cNvSpPr>
            <a:spLocks noGrp="1"/>
          </p:cNvSpPr>
          <p:nvPr>
            <p:ph type="pic" sz="quarter" idx="23" hasCustomPrompt="1"/>
          </p:nvPr>
        </p:nvSpPr>
        <p:spPr>
          <a:xfrm>
            <a:off x="4267200" y="2335246"/>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8" name="Picture Placeholder 13">
            <a:extLst>
              <a:ext uri="{FF2B5EF4-FFF2-40B4-BE49-F238E27FC236}">
                <a16:creationId xmlns:a16="http://schemas.microsoft.com/office/drawing/2014/main" id="{D66C4A96-B9BB-7847-AA94-E894465FFD90}"/>
              </a:ext>
            </a:extLst>
          </p:cNvPr>
          <p:cNvSpPr>
            <a:spLocks noGrp="1"/>
          </p:cNvSpPr>
          <p:nvPr>
            <p:ph type="pic" sz="quarter" idx="24" hasCustomPrompt="1"/>
          </p:nvPr>
        </p:nvSpPr>
        <p:spPr>
          <a:xfrm>
            <a:off x="8153400" y="23431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Tree>
    <p:extLst>
      <p:ext uri="{BB962C8B-B14F-4D97-AF65-F5344CB8AC3E}">
        <p14:creationId xmlns:p14="http://schemas.microsoft.com/office/powerpoint/2010/main" val="3743817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F920AE4-DC1A-485A-BC5F-750BEF268588}" type="datetimeFigureOut">
              <a:rPr lang="ru-RU" smtClean="0"/>
              <a:t>28.03.2023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0DD04B-CDDD-41BD-B6AE-F8777EAE633E}" type="slidenum">
              <a:rPr lang="ru-RU" smtClean="0"/>
              <a:t>‹#›</a:t>
            </a:fld>
            <a:endParaRPr lang="ru-RU"/>
          </a:p>
        </p:txBody>
      </p:sp>
    </p:spTree>
    <p:extLst>
      <p:ext uri="{BB962C8B-B14F-4D97-AF65-F5344CB8AC3E}">
        <p14:creationId xmlns:p14="http://schemas.microsoft.com/office/powerpoint/2010/main" val="3333347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Lis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sp>
        <p:nvSpPr>
          <p:cNvPr id="8" name="Text Placeholder 2">
            <a:extLst>
              <a:ext uri="{FF2B5EF4-FFF2-40B4-BE49-F238E27FC236}">
                <a16:creationId xmlns:a16="http://schemas.microsoft.com/office/drawing/2014/main" id="{725CD529-F2E6-E040-B4C9-CC570F26AE13}"/>
              </a:ext>
            </a:extLst>
          </p:cNvPr>
          <p:cNvSpPr>
            <a:spLocks noGrp="1"/>
          </p:cNvSpPr>
          <p:nvPr>
            <p:ph type="body" sz="quarter" idx="12" hasCustomPrompt="1"/>
          </p:nvPr>
        </p:nvSpPr>
        <p:spPr>
          <a:xfrm>
            <a:off x="381000" y="3302102"/>
            <a:ext cx="2686051" cy="1828800"/>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1/4 points. Please place your text here and insert the icon above.</a:t>
            </a:r>
          </a:p>
        </p:txBody>
      </p:sp>
      <p:sp>
        <p:nvSpPr>
          <p:cNvPr id="9" name="Text Placeholder 2">
            <a:extLst>
              <a:ext uri="{FF2B5EF4-FFF2-40B4-BE49-F238E27FC236}">
                <a16:creationId xmlns:a16="http://schemas.microsoft.com/office/drawing/2014/main" id="{3EE523C4-16B4-C048-AFB6-73A99C58BF8F}"/>
              </a:ext>
            </a:extLst>
          </p:cNvPr>
          <p:cNvSpPr>
            <a:spLocks noGrp="1"/>
          </p:cNvSpPr>
          <p:nvPr>
            <p:ph type="body" sz="quarter" idx="21" hasCustomPrompt="1"/>
          </p:nvPr>
        </p:nvSpPr>
        <p:spPr>
          <a:xfrm>
            <a:off x="3295650" y="3302102"/>
            <a:ext cx="2686050" cy="1828800"/>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2/4 points. Please place your text here and insert the icon above.</a:t>
            </a:r>
          </a:p>
        </p:txBody>
      </p:sp>
      <p:sp>
        <p:nvSpPr>
          <p:cNvPr id="10" name="Text Placeholder 2">
            <a:extLst>
              <a:ext uri="{FF2B5EF4-FFF2-40B4-BE49-F238E27FC236}">
                <a16:creationId xmlns:a16="http://schemas.microsoft.com/office/drawing/2014/main" id="{B8A4B8E4-6F34-4447-9F3D-D48CC350B7D7}"/>
              </a:ext>
            </a:extLst>
          </p:cNvPr>
          <p:cNvSpPr>
            <a:spLocks noGrp="1"/>
          </p:cNvSpPr>
          <p:nvPr>
            <p:ph type="body" sz="quarter" idx="22" hasCustomPrompt="1"/>
          </p:nvPr>
        </p:nvSpPr>
        <p:spPr>
          <a:xfrm>
            <a:off x="6214759" y="3302102"/>
            <a:ext cx="2681591" cy="1828800"/>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3/4 points. Please place your text here and insert the icon above.</a:t>
            </a:r>
          </a:p>
          <a:p>
            <a:pPr lvl="0"/>
            <a:endParaRPr lang="en-US" dirty="0"/>
          </a:p>
        </p:txBody>
      </p:sp>
      <p:sp>
        <p:nvSpPr>
          <p:cNvPr id="14" name="Text Placeholder 2">
            <a:extLst>
              <a:ext uri="{FF2B5EF4-FFF2-40B4-BE49-F238E27FC236}">
                <a16:creationId xmlns:a16="http://schemas.microsoft.com/office/drawing/2014/main" id="{2A5DC56E-A9D9-344D-A1B9-1EA308E5B237}"/>
              </a:ext>
            </a:extLst>
          </p:cNvPr>
          <p:cNvSpPr>
            <a:spLocks noGrp="1"/>
          </p:cNvSpPr>
          <p:nvPr>
            <p:ph type="body" sz="quarter" idx="26" hasCustomPrompt="1"/>
          </p:nvPr>
        </p:nvSpPr>
        <p:spPr>
          <a:xfrm>
            <a:off x="9124951" y="3302102"/>
            <a:ext cx="2686050" cy="1828800"/>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4/4 points. Please place your text here and insert the icon above.</a:t>
            </a:r>
          </a:p>
          <a:p>
            <a:pPr lvl="0"/>
            <a:endParaRPr lang="en-US" dirty="0"/>
          </a:p>
        </p:txBody>
      </p:sp>
      <p:sp>
        <p:nvSpPr>
          <p:cNvPr id="19" name="Picture Placeholder 13">
            <a:extLst>
              <a:ext uri="{FF2B5EF4-FFF2-40B4-BE49-F238E27FC236}">
                <a16:creationId xmlns:a16="http://schemas.microsoft.com/office/drawing/2014/main" id="{BE25C0AD-BBAF-1649-B0A0-3FE7ED43F44F}"/>
              </a:ext>
            </a:extLst>
          </p:cNvPr>
          <p:cNvSpPr>
            <a:spLocks noGrp="1"/>
          </p:cNvSpPr>
          <p:nvPr>
            <p:ph type="pic" sz="quarter" idx="15" hasCustomPrompt="1"/>
          </p:nvPr>
        </p:nvSpPr>
        <p:spPr>
          <a:xfrm>
            <a:off x="381000" y="2335245"/>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0" name="Picture Placeholder 13">
            <a:extLst>
              <a:ext uri="{FF2B5EF4-FFF2-40B4-BE49-F238E27FC236}">
                <a16:creationId xmlns:a16="http://schemas.microsoft.com/office/drawing/2014/main" id="{CDFE5F89-3AA9-7E4C-874D-13F0002C23B9}"/>
              </a:ext>
            </a:extLst>
          </p:cNvPr>
          <p:cNvSpPr>
            <a:spLocks noGrp="1"/>
          </p:cNvSpPr>
          <p:nvPr>
            <p:ph type="pic" sz="quarter" idx="23" hasCustomPrompt="1"/>
          </p:nvPr>
        </p:nvSpPr>
        <p:spPr>
          <a:xfrm>
            <a:off x="3295650" y="2335246"/>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1" name="Picture Placeholder 13">
            <a:extLst>
              <a:ext uri="{FF2B5EF4-FFF2-40B4-BE49-F238E27FC236}">
                <a16:creationId xmlns:a16="http://schemas.microsoft.com/office/drawing/2014/main" id="{A5C5B084-6F10-7B4A-85DE-2FB397E0BD4A}"/>
              </a:ext>
            </a:extLst>
          </p:cNvPr>
          <p:cNvSpPr>
            <a:spLocks noGrp="1"/>
          </p:cNvSpPr>
          <p:nvPr>
            <p:ph type="pic" sz="quarter" idx="24" hasCustomPrompt="1"/>
          </p:nvPr>
        </p:nvSpPr>
        <p:spPr>
          <a:xfrm>
            <a:off x="6210300" y="23431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2" name="Picture Placeholder 13">
            <a:extLst>
              <a:ext uri="{FF2B5EF4-FFF2-40B4-BE49-F238E27FC236}">
                <a16:creationId xmlns:a16="http://schemas.microsoft.com/office/drawing/2014/main" id="{9D9EAE14-5EFF-4743-BD6E-6ED6CBF63767}"/>
              </a:ext>
            </a:extLst>
          </p:cNvPr>
          <p:cNvSpPr>
            <a:spLocks noGrp="1"/>
          </p:cNvSpPr>
          <p:nvPr>
            <p:ph type="pic" sz="quarter" idx="27" hasCustomPrompt="1"/>
          </p:nvPr>
        </p:nvSpPr>
        <p:spPr>
          <a:xfrm>
            <a:off x="9124950" y="2335245"/>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Tree>
    <p:extLst>
      <p:ext uri="{BB962C8B-B14F-4D97-AF65-F5344CB8AC3E}">
        <p14:creationId xmlns:p14="http://schemas.microsoft.com/office/powerpoint/2010/main" val="35558287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ist 5-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sp>
        <p:nvSpPr>
          <p:cNvPr id="8" name="Text Placeholder 2">
            <a:extLst>
              <a:ext uri="{FF2B5EF4-FFF2-40B4-BE49-F238E27FC236}">
                <a16:creationId xmlns:a16="http://schemas.microsoft.com/office/drawing/2014/main" id="{725CD529-F2E6-E040-B4C9-CC570F26AE13}"/>
              </a:ext>
            </a:extLst>
          </p:cNvPr>
          <p:cNvSpPr>
            <a:spLocks noGrp="1"/>
          </p:cNvSpPr>
          <p:nvPr>
            <p:ph type="body" sz="quarter" idx="12" hasCustomPrompt="1"/>
          </p:nvPr>
        </p:nvSpPr>
        <p:spPr>
          <a:xfrm>
            <a:off x="381000" y="2616302"/>
            <a:ext cx="3657600" cy="971550"/>
          </a:xfrm>
          <a:prstGeom prst="rect">
            <a:avLst/>
          </a:prstGeom>
        </p:spPr>
        <p:txBody>
          <a:bodyPr lIns="90000" tIns="0" rIns="90000" bIns="0"/>
          <a:lstStyle>
            <a:lvl1pPr marL="0" indent="0" rtl="0">
              <a:spcBef>
                <a:spcPts val="0"/>
              </a:spcBef>
              <a:buNone/>
              <a:defRPr lang="en-US" sz="1650" b="0" i="0" u="none" strike="noStrike" smtClean="0">
                <a:effectLst/>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1/6 points. Please place your text here and insert the icon above.</a:t>
            </a:r>
          </a:p>
        </p:txBody>
      </p:sp>
      <p:sp>
        <p:nvSpPr>
          <p:cNvPr id="9" name="Text Placeholder 2">
            <a:extLst>
              <a:ext uri="{FF2B5EF4-FFF2-40B4-BE49-F238E27FC236}">
                <a16:creationId xmlns:a16="http://schemas.microsoft.com/office/drawing/2014/main" id="{3EE523C4-16B4-C048-AFB6-73A99C58BF8F}"/>
              </a:ext>
            </a:extLst>
          </p:cNvPr>
          <p:cNvSpPr>
            <a:spLocks noGrp="1"/>
          </p:cNvSpPr>
          <p:nvPr>
            <p:ph type="body" sz="quarter" idx="21" hasCustomPrompt="1"/>
          </p:nvPr>
        </p:nvSpPr>
        <p:spPr>
          <a:xfrm>
            <a:off x="4267201" y="2616302"/>
            <a:ext cx="3657600" cy="971550"/>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2/6 points. Please place your text here and insert the icon above.</a:t>
            </a:r>
          </a:p>
        </p:txBody>
      </p:sp>
      <p:sp>
        <p:nvSpPr>
          <p:cNvPr id="10" name="Text Placeholder 2">
            <a:extLst>
              <a:ext uri="{FF2B5EF4-FFF2-40B4-BE49-F238E27FC236}">
                <a16:creationId xmlns:a16="http://schemas.microsoft.com/office/drawing/2014/main" id="{B8A4B8E4-6F34-4447-9F3D-D48CC350B7D7}"/>
              </a:ext>
            </a:extLst>
          </p:cNvPr>
          <p:cNvSpPr>
            <a:spLocks noGrp="1"/>
          </p:cNvSpPr>
          <p:nvPr>
            <p:ph type="body" sz="quarter" idx="22" hasCustomPrompt="1"/>
          </p:nvPr>
        </p:nvSpPr>
        <p:spPr>
          <a:xfrm>
            <a:off x="8153400" y="2616302"/>
            <a:ext cx="3657600" cy="971550"/>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3/6 points. Please place your text here and insert the icon above.</a:t>
            </a:r>
          </a:p>
          <a:p>
            <a:pPr lvl="0"/>
            <a:endParaRPr lang="en-US" dirty="0"/>
          </a:p>
        </p:txBody>
      </p:sp>
      <p:sp>
        <p:nvSpPr>
          <p:cNvPr id="26" name="Text Placeholder 2">
            <a:extLst>
              <a:ext uri="{FF2B5EF4-FFF2-40B4-BE49-F238E27FC236}">
                <a16:creationId xmlns:a16="http://schemas.microsoft.com/office/drawing/2014/main" id="{AA367474-8004-AF40-89A2-5A7D106CE206}"/>
              </a:ext>
            </a:extLst>
          </p:cNvPr>
          <p:cNvSpPr>
            <a:spLocks noGrp="1"/>
          </p:cNvSpPr>
          <p:nvPr>
            <p:ph type="body" sz="quarter" idx="26" hasCustomPrompt="1"/>
          </p:nvPr>
        </p:nvSpPr>
        <p:spPr>
          <a:xfrm>
            <a:off x="381000" y="4788002"/>
            <a:ext cx="3657600" cy="971550"/>
          </a:xfrm>
          <a:prstGeom prst="rect">
            <a:avLst/>
          </a:prstGeom>
        </p:spPr>
        <p:txBody>
          <a:bodyPr lIns="90000" tIns="0" rIns="90000" bIns="0"/>
          <a:lstStyle>
            <a:lvl1pPr marL="0" indent="0" rtl="0">
              <a:spcBef>
                <a:spcPts val="0"/>
              </a:spcBef>
              <a:buNone/>
              <a:defRPr lang="en-US" sz="1650" b="0" i="0" u="none" strike="noStrike" smtClean="0">
                <a:effectLst/>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4/6 points. Please place your text here and insert the icon above.</a:t>
            </a:r>
          </a:p>
        </p:txBody>
      </p:sp>
      <p:sp>
        <p:nvSpPr>
          <p:cNvPr id="27" name="Text Placeholder 2">
            <a:extLst>
              <a:ext uri="{FF2B5EF4-FFF2-40B4-BE49-F238E27FC236}">
                <a16:creationId xmlns:a16="http://schemas.microsoft.com/office/drawing/2014/main" id="{13C83D2F-A8E5-9A4F-9B7F-C463CF8EFAA5}"/>
              </a:ext>
            </a:extLst>
          </p:cNvPr>
          <p:cNvSpPr>
            <a:spLocks noGrp="1"/>
          </p:cNvSpPr>
          <p:nvPr>
            <p:ph type="body" sz="quarter" idx="27" hasCustomPrompt="1"/>
          </p:nvPr>
        </p:nvSpPr>
        <p:spPr>
          <a:xfrm>
            <a:off x="4267200" y="4788002"/>
            <a:ext cx="3657601" cy="971550"/>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5/6 points. Please place your text here and insert the icon above.</a:t>
            </a:r>
          </a:p>
        </p:txBody>
      </p:sp>
      <p:sp>
        <p:nvSpPr>
          <p:cNvPr id="28" name="Text Placeholder 2">
            <a:extLst>
              <a:ext uri="{FF2B5EF4-FFF2-40B4-BE49-F238E27FC236}">
                <a16:creationId xmlns:a16="http://schemas.microsoft.com/office/drawing/2014/main" id="{EC8FA196-99EB-AC44-A458-BC4849A7B25C}"/>
              </a:ext>
            </a:extLst>
          </p:cNvPr>
          <p:cNvSpPr>
            <a:spLocks noGrp="1"/>
          </p:cNvSpPr>
          <p:nvPr>
            <p:ph type="body" sz="quarter" idx="28" hasCustomPrompt="1"/>
          </p:nvPr>
        </p:nvSpPr>
        <p:spPr>
          <a:xfrm>
            <a:off x="8153400" y="4788002"/>
            <a:ext cx="3657600" cy="971550"/>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6/6 points. Please place your text here and insert the icon above.</a:t>
            </a:r>
          </a:p>
          <a:p>
            <a:pPr lvl="0"/>
            <a:endParaRPr lang="en-US" dirty="0"/>
          </a:p>
        </p:txBody>
      </p:sp>
      <p:sp>
        <p:nvSpPr>
          <p:cNvPr id="38" name="Picture Placeholder 13">
            <a:extLst>
              <a:ext uri="{FF2B5EF4-FFF2-40B4-BE49-F238E27FC236}">
                <a16:creationId xmlns:a16="http://schemas.microsoft.com/office/drawing/2014/main" id="{D2911021-7245-BD47-9968-C7460274031C}"/>
              </a:ext>
            </a:extLst>
          </p:cNvPr>
          <p:cNvSpPr>
            <a:spLocks noGrp="1"/>
          </p:cNvSpPr>
          <p:nvPr>
            <p:ph type="pic" sz="quarter" idx="15" hasCustomPrompt="1"/>
          </p:nvPr>
        </p:nvSpPr>
        <p:spPr>
          <a:xfrm>
            <a:off x="381000" y="16573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39" name="Picture Placeholder 13">
            <a:extLst>
              <a:ext uri="{FF2B5EF4-FFF2-40B4-BE49-F238E27FC236}">
                <a16:creationId xmlns:a16="http://schemas.microsoft.com/office/drawing/2014/main" id="{2C639383-D524-FC4C-9680-D3A815E4B653}"/>
              </a:ext>
            </a:extLst>
          </p:cNvPr>
          <p:cNvSpPr>
            <a:spLocks noGrp="1"/>
          </p:cNvSpPr>
          <p:nvPr>
            <p:ph type="pic" sz="quarter" idx="23" hasCustomPrompt="1"/>
          </p:nvPr>
        </p:nvSpPr>
        <p:spPr>
          <a:xfrm>
            <a:off x="42672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0" name="Picture Placeholder 13">
            <a:extLst>
              <a:ext uri="{FF2B5EF4-FFF2-40B4-BE49-F238E27FC236}">
                <a16:creationId xmlns:a16="http://schemas.microsoft.com/office/drawing/2014/main" id="{C1F98230-7C48-5848-9769-4A7DFB1F6F79}"/>
              </a:ext>
            </a:extLst>
          </p:cNvPr>
          <p:cNvSpPr>
            <a:spLocks noGrp="1"/>
          </p:cNvSpPr>
          <p:nvPr>
            <p:ph type="pic" sz="quarter" idx="24" hasCustomPrompt="1"/>
          </p:nvPr>
        </p:nvSpPr>
        <p:spPr>
          <a:xfrm>
            <a:off x="8153400" y="1665255"/>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1" name="Picture Placeholder 13">
            <a:extLst>
              <a:ext uri="{FF2B5EF4-FFF2-40B4-BE49-F238E27FC236}">
                <a16:creationId xmlns:a16="http://schemas.microsoft.com/office/drawing/2014/main" id="{EF6E7AE8-CBFF-4646-9C6F-DA88ECFB9F02}"/>
              </a:ext>
            </a:extLst>
          </p:cNvPr>
          <p:cNvSpPr>
            <a:spLocks noGrp="1"/>
          </p:cNvSpPr>
          <p:nvPr>
            <p:ph type="pic" sz="quarter" idx="29" hasCustomPrompt="1"/>
          </p:nvPr>
        </p:nvSpPr>
        <p:spPr>
          <a:xfrm>
            <a:off x="381000" y="3818214"/>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2" name="Picture Placeholder 13">
            <a:extLst>
              <a:ext uri="{FF2B5EF4-FFF2-40B4-BE49-F238E27FC236}">
                <a16:creationId xmlns:a16="http://schemas.microsoft.com/office/drawing/2014/main" id="{570782F2-D821-A54A-B0D2-E7211E43D763}"/>
              </a:ext>
            </a:extLst>
          </p:cNvPr>
          <p:cNvSpPr>
            <a:spLocks noGrp="1"/>
          </p:cNvSpPr>
          <p:nvPr>
            <p:ph type="pic" sz="quarter" idx="30" hasCustomPrompt="1"/>
          </p:nvPr>
        </p:nvSpPr>
        <p:spPr>
          <a:xfrm>
            <a:off x="4267200" y="3818214"/>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3" name="Picture Placeholder 13">
            <a:extLst>
              <a:ext uri="{FF2B5EF4-FFF2-40B4-BE49-F238E27FC236}">
                <a16:creationId xmlns:a16="http://schemas.microsoft.com/office/drawing/2014/main" id="{0976CAE4-1F93-2244-A4C2-58ED2F63A339}"/>
              </a:ext>
            </a:extLst>
          </p:cNvPr>
          <p:cNvSpPr>
            <a:spLocks noGrp="1"/>
          </p:cNvSpPr>
          <p:nvPr>
            <p:ph type="pic" sz="quarter" idx="31" hasCustomPrompt="1"/>
          </p:nvPr>
        </p:nvSpPr>
        <p:spPr>
          <a:xfrm>
            <a:off x="8153400" y="3826119"/>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Tree>
    <p:extLst>
      <p:ext uri="{BB962C8B-B14F-4D97-AF65-F5344CB8AC3E}">
        <p14:creationId xmlns:p14="http://schemas.microsoft.com/office/powerpoint/2010/main" val="12836821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ist 7-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sp>
        <p:nvSpPr>
          <p:cNvPr id="8" name="Text Placeholder 2">
            <a:extLst>
              <a:ext uri="{FF2B5EF4-FFF2-40B4-BE49-F238E27FC236}">
                <a16:creationId xmlns:a16="http://schemas.microsoft.com/office/drawing/2014/main" id="{725CD529-F2E6-E040-B4C9-CC570F26AE13}"/>
              </a:ext>
            </a:extLst>
          </p:cNvPr>
          <p:cNvSpPr>
            <a:spLocks noGrp="1"/>
          </p:cNvSpPr>
          <p:nvPr>
            <p:ph type="body" sz="quarter" idx="12" hasCustomPrompt="1"/>
          </p:nvPr>
        </p:nvSpPr>
        <p:spPr>
          <a:xfrm>
            <a:off x="381000" y="2649730"/>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1/8 points. Please place your text here and insert the icon above.</a:t>
            </a:r>
          </a:p>
        </p:txBody>
      </p:sp>
      <p:sp>
        <p:nvSpPr>
          <p:cNvPr id="9" name="Text Placeholder 2">
            <a:extLst>
              <a:ext uri="{FF2B5EF4-FFF2-40B4-BE49-F238E27FC236}">
                <a16:creationId xmlns:a16="http://schemas.microsoft.com/office/drawing/2014/main" id="{3EE523C4-16B4-C048-AFB6-73A99C58BF8F}"/>
              </a:ext>
            </a:extLst>
          </p:cNvPr>
          <p:cNvSpPr>
            <a:spLocks noGrp="1"/>
          </p:cNvSpPr>
          <p:nvPr>
            <p:ph type="body" sz="quarter" idx="21" hasCustomPrompt="1"/>
          </p:nvPr>
        </p:nvSpPr>
        <p:spPr>
          <a:xfrm>
            <a:off x="3295651" y="2649730"/>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2/8 points. Please place your text here and insert the icon above.</a:t>
            </a:r>
          </a:p>
        </p:txBody>
      </p:sp>
      <p:sp>
        <p:nvSpPr>
          <p:cNvPr id="10" name="Text Placeholder 2">
            <a:extLst>
              <a:ext uri="{FF2B5EF4-FFF2-40B4-BE49-F238E27FC236}">
                <a16:creationId xmlns:a16="http://schemas.microsoft.com/office/drawing/2014/main" id="{B8A4B8E4-6F34-4447-9F3D-D48CC350B7D7}"/>
              </a:ext>
            </a:extLst>
          </p:cNvPr>
          <p:cNvSpPr>
            <a:spLocks noGrp="1"/>
          </p:cNvSpPr>
          <p:nvPr>
            <p:ph type="body" sz="quarter" idx="22" hasCustomPrompt="1"/>
          </p:nvPr>
        </p:nvSpPr>
        <p:spPr>
          <a:xfrm>
            <a:off x="6210301" y="2649730"/>
            <a:ext cx="2686050"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3/8 points. Please place your text here and insert the icon above.</a:t>
            </a:r>
          </a:p>
          <a:p>
            <a:pPr lvl="0"/>
            <a:endParaRPr lang="en-US" dirty="0"/>
          </a:p>
        </p:txBody>
      </p:sp>
      <p:sp>
        <p:nvSpPr>
          <p:cNvPr id="14" name="Text Placeholder 2">
            <a:extLst>
              <a:ext uri="{FF2B5EF4-FFF2-40B4-BE49-F238E27FC236}">
                <a16:creationId xmlns:a16="http://schemas.microsoft.com/office/drawing/2014/main" id="{2A5DC56E-A9D9-344D-A1B9-1EA308E5B237}"/>
              </a:ext>
            </a:extLst>
          </p:cNvPr>
          <p:cNvSpPr>
            <a:spLocks noGrp="1"/>
          </p:cNvSpPr>
          <p:nvPr>
            <p:ph type="body" sz="quarter" idx="26" hasCustomPrompt="1"/>
          </p:nvPr>
        </p:nvSpPr>
        <p:spPr>
          <a:xfrm>
            <a:off x="9124951" y="2649730"/>
            <a:ext cx="2686049"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4/8 points. Please place your text here and insert the icon above.</a:t>
            </a:r>
          </a:p>
          <a:p>
            <a:pPr lvl="0"/>
            <a:endParaRPr lang="en-US" dirty="0"/>
          </a:p>
        </p:txBody>
      </p:sp>
      <p:sp>
        <p:nvSpPr>
          <p:cNvPr id="16" name="Text Placeholder 2">
            <a:extLst>
              <a:ext uri="{FF2B5EF4-FFF2-40B4-BE49-F238E27FC236}">
                <a16:creationId xmlns:a16="http://schemas.microsoft.com/office/drawing/2014/main" id="{CA206D2A-2CF0-F74C-850D-6A37AC396B13}"/>
              </a:ext>
            </a:extLst>
          </p:cNvPr>
          <p:cNvSpPr>
            <a:spLocks noGrp="1"/>
          </p:cNvSpPr>
          <p:nvPr>
            <p:ph type="body" sz="quarter" idx="28" hasCustomPrompt="1"/>
          </p:nvPr>
        </p:nvSpPr>
        <p:spPr>
          <a:xfrm>
            <a:off x="381000" y="4788003"/>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5/8 points. Please place your text here and insert the icon above.</a:t>
            </a:r>
          </a:p>
        </p:txBody>
      </p:sp>
      <p:sp>
        <p:nvSpPr>
          <p:cNvPr id="17" name="Text Placeholder 2">
            <a:extLst>
              <a:ext uri="{FF2B5EF4-FFF2-40B4-BE49-F238E27FC236}">
                <a16:creationId xmlns:a16="http://schemas.microsoft.com/office/drawing/2014/main" id="{E21A28A2-4C17-664E-996D-FC517BF69F99}"/>
              </a:ext>
            </a:extLst>
          </p:cNvPr>
          <p:cNvSpPr>
            <a:spLocks noGrp="1"/>
          </p:cNvSpPr>
          <p:nvPr>
            <p:ph type="body" sz="quarter" idx="29" hasCustomPrompt="1"/>
          </p:nvPr>
        </p:nvSpPr>
        <p:spPr>
          <a:xfrm>
            <a:off x="3295651" y="4788003"/>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6/8 points. Please place your text here and insert the icon above.</a:t>
            </a:r>
          </a:p>
        </p:txBody>
      </p:sp>
      <p:sp>
        <p:nvSpPr>
          <p:cNvPr id="18" name="Text Placeholder 2">
            <a:extLst>
              <a:ext uri="{FF2B5EF4-FFF2-40B4-BE49-F238E27FC236}">
                <a16:creationId xmlns:a16="http://schemas.microsoft.com/office/drawing/2014/main" id="{413255D7-BBCE-C244-A747-60BB8352AEE6}"/>
              </a:ext>
            </a:extLst>
          </p:cNvPr>
          <p:cNvSpPr>
            <a:spLocks noGrp="1"/>
          </p:cNvSpPr>
          <p:nvPr>
            <p:ph type="body" sz="quarter" idx="30" hasCustomPrompt="1"/>
          </p:nvPr>
        </p:nvSpPr>
        <p:spPr>
          <a:xfrm>
            <a:off x="6210301" y="4788003"/>
            <a:ext cx="2686050"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7/8 points. Please place your text here and insert the icon above.</a:t>
            </a:r>
          </a:p>
          <a:p>
            <a:pPr lvl="0"/>
            <a:endParaRPr lang="en-US" dirty="0"/>
          </a:p>
        </p:txBody>
      </p:sp>
      <p:sp>
        <p:nvSpPr>
          <p:cNvPr id="22" name="Text Placeholder 2">
            <a:extLst>
              <a:ext uri="{FF2B5EF4-FFF2-40B4-BE49-F238E27FC236}">
                <a16:creationId xmlns:a16="http://schemas.microsoft.com/office/drawing/2014/main" id="{A7DC09C5-7B4B-B74A-9E68-B372870D7035}"/>
              </a:ext>
            </a:extLst>
          </p:cNvPr>
          <p:cNvSpPr>
            <a:spLocks noGrp="1"/>
          </p:cNvSpPr>
          <p:nvPr>
            <p:ph type="body" sz="quarter" idx="34" hasCustomPrompt="1"/>
          </p:nvPr>
        </p:nvSpPr>
        <p:spPr>
          <a:xfrm>
            <a:off x="9124951" y="4788003"/>
            <a:ext cx="2686049"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8/8 points. Please place your text here and insert the icon above.</a:t>
            </a:r>
          </a:p>
          <a:p>
            <a:pPr lvl="0"/>
            <a:endParaRPr lang="en-US" dirty="0"/>
          </a:p>
        </p:txBody>
      </p:sp>
      <p:sp>
        <p:nvSpPr>
          <p:cNvPr id="38" name="Picture Placeholder 13">
            <a:extLst>
              <a:ext uri="{FF2B5EF4-FFF2-40B4-BE49-F238E27FC236}">
                <a16:creationId xmlns:a16="http://schemas.microsoft.com/office/drawing/2014/main" id="{DF57B19A-EEEB-4741-9149-2FB86288834D}"/>
              </a:ext>
            </a:extLst>
          </p:cNvPr>
          <p:cNvSpPr>
            <a:spLocks noGrp="1"/>
          </p:cNvSpPr>
          <p:nvPr>
            <p:ph type="pic" sz="quarter" idx="15" hasCustomPrompt="1"/>
          </p:nvPr>
        </p:nvSpPr>
        <p:spPr>
          <a:xfrm>
            <a:off x="3810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39" name="Picture Placeholder 13">
            <a:extLst>
              <a:ext uri="{FF2B5EF4-FFF2-40B4-BE49-F238E27FC236}">
                <a16:creationId xmlns:a16="http://schemas.microsoft.com/office/drawing/2014/main" id="{66E7D679-0F6D-FD47-8A30-86DA953C3768}"/>
              </a:ext>
            </a:extLst>
          </p:cNvPr>
          <p:cNvSpPr>
            <a:spLocks noGrp="1"/>
          </p:cNvSpPr>
          <p:nvPr>
            <p:ph type="pic" sz="quarter" idx="23" hasCustomPrompt="1"/>
          </p:nvPr>
        </p:nvSpPr>
        <p:spPr>
          <a:xfrm>
            <a:off x="3295650" y="16573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0" name="Picture Placeholder 13">
            <a:extLst>
              <a:ext uri="{FF2B5EF4-FFF2-40B4-BE49-F238E27FC236}">
                <a16:creationId xmlns:a16="http://schemas.microsoft.com/office/drawing/2014/main" id="{4ECB28E4-7A32-284C-9130-458084CF4B4A}"/>
              </a:ext>
            </a:extLst>
          </p:cNvPr>
          <p:cNvSpPr>
            <a:spLocks noGrp="1"/>
          </p:cNvSpPr>
          <p:nvPr>
            <p:ph type="pic" sz="quarter" idx="24" hasCustomPrompt="1"/>
          </p:nvPr>
        </p:nvSpPr>
        <p:spPr>
          <a:xfrm>
            <a:off x="6210300" y="1665256"/>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1" name="Picture Placeholder 13">
            <a:extLst>
              <a:ext uri="{FF2B5EF4-FFF2-40B4-BE49-F238E27FC236}">
                <a16:creationId xmlns:a16="http://schemas.microsoft.com/office/drawing/2014/main" id="{0F44B1C5-FFF5-044F-AAF8-066101E6EBFF}"/>
              </a:ext>
            </a:extLst>
          </p:cNvPr>
          <p:cNvSpPr>
            <a:spLocks noGrp="1"/>
          </p:cNvSpPr>
          <p:nvPr>
            <p:ph type="pic" sz="quarter" idx="27" hasCustomPrompt="1"/>
          </p:nvPr>
        </p:nvSpPr>
        <p:spPr>
          <a:xfrm>
            <a:off x="9124950" y="16573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2" name="Picture Placeholder 13">
            <a:extLst>
              <a:ext uri="{FF2B5EF4-FFF2-40B4-BE49-F238E27FC236}">
                <a16:creationId xmlns:a16="http://schemas.microsoft.com/office/drawing/2014/main" id="{35CA6B3D-F0B5-A74A-9112-904772197908}"/>
              </a:ext>
            </a:extLst>
          </p:cNvPr>
          <p:cNvSpPr>
            <a:spLocks noGrp="1"/>
          </p:cNvSpPr>
          <p:nvPr>
            <p:ph type="pic" sz="quarter" idx="35" hasCustomPrompt="1"/>
          </p:nvPr>
        </p:nvSpPr>
        <p:spPr>
          <a:xfrm>
            <a:off x="381000" y="38290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3" name="Picture Placeholder 13">
            <a:extLst>
              <a:ext uri="{FF2B5EF4-FFF2-40B4-BE49-F238E27FC236}">
                <a16:creationId xmlns:a16="http://schemas.microsoft.com/office/drawing/2014/main" id="{04751FC7-59EC-BB4A-8DC1-74D04F747886}"/>
              </a:ext>
            </a:extLst>
          </p:cNvPr>
          <p:cNvSpPr>
            <a:spLocks noGrp="1"/>
          </p:cNvSpPr>
          <p:nvPr>
            <p:ph type="pic" sz="quarter" idx="36" hasCustomPrompt="1"/>
          </p:nvPr>
        </p:nvSpPr>
        <p:spPr>
          <a:xfrm>
            <a:off x="3295650" y="38290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4" name="Picture Placeholder 13">
            <a:extLst>
              <a:ext uri="{FF2B5EF4-FFF2-40B4-BE49-F238E27FC236}">
                <a16:creationId xmlns:a16="http://schemas.microsoft.com/office/drawing/2014/main" id="{D25C68D8-1BF2-EC48-B622-06605B5D8C27}"/>
              </a:ext>
            </a:extLst>
          </p:cNvPr>
          <p:cNvSpPr>
            <a:spLocks noGrp="1"/>
          </p:cNvSpPr>
          <p:nvPr>
            <p:ph type="pic" sz="quarter" idx="37" hasCustomPrompt="1"/>
          </p:nvPr>
        </p:nvSpPr>
        <p:spPr>
          <a:xfrm>
            <a:off x="6210300" y="3836956"/>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5" name="Picture Placeholder 13">
            <a:extLst>
              <a:ext uri="{FF2B5EF4-FFF2-40B4-BE49-F238E27FC236}">
                <a16:creationId xmlns:a16="http://schemas.microsoft.com/office/drawing/2014/main" id="{C1D17C39-7347-8640-BBBD-8D734C3FE41B}"/>
              </a:ext>
            </a:extLst>
          </p:cNvPr>
          <p:cNvSpPr>
            <a:spLocks noGrp="1"/>
          </p:cNvSpPr>
          <p:nvPr>
            <p:ph type="pic" sz="quarter" idx="38" hasCustomPrompt="1"/>
          </p:nvPr>
        </p:nvSpPr>
        <p:spPr>
          <a:xfrm>
            <a:off x="9124950" y="38290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Tree>
    <p:extLst>
      <p:ext uri="{BB962C8B-B14F-4D97-AF65-F5344CB8AC3E}">
        <p14:creationId xmlns:p14="http://schemas.microsoft.com/office/powerpoint/2010/main" val="23130266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List 3-4 +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21" name="Picture Placeholder 13">
            <a:extLst>
              <a:ext uri="{FF2B5EF4-FFF2-40B4-BE49-F238E27FC236}">
                <a16:creationId xmlns:a16="http://schemas.microsoft.com/office/drawing/2014/main" id="{F20EABEF-7E92-D646-A0DE-44A9DD6AF430}"/>
              </a:ext>
            </a:extLst>
          </p:cNvPr>
          <p:cNvSpPr>
            <a:spLocks noGrp="1"/>
          </p:cNvSpPr>
          <p:nvPr>
            <p:ph type="pic" sz="quarter" idx="27" hasCustomPrompt="1"/>
          </p:nvPr>
        </p:nvSpPr>
        <p:spPr>
          <a:xfrm>
            <a:off x="6210300" y="3486150"/>
            <a:ext cx="5600700" cy="2628900"/>
          </a:xfrm>
          <a:prstGeom prst="rect">
            <a:avLst/>
          </a:prstGeom>
          <a:pattFill prst="wdUpDiag">
            <a:fgClr>
              <a:srgbClr val="FFFFFF"/>
            </a:fgClr>
            <a:bgClr>
              <a:srgbClr val="C7C7C7"/>
            </a:bgClr>
          </a:pattFill>
          <a:ln>
            <a:solidFill>
              <a:srgbClr val="FFFFFF"/>
            </a:solidFill>
          </a:ln>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22" name="Picture Placeholder 13">
            <a:extLst>
              <a:ext uri="{FF2B5EF4-FFF2-40B4-BE49-F238E27FC236}">
                <a16:creationId xmlns:a16="http://schemas.microsoft.com/office/drawing/2014/main" id="{F4C75284-996C-1E45-BC15-A66B461F0114}"/>
              </a:ext>
            </a:extLst>
          </p:cNvPr>
          <p:cNvSpPr>
            <a:spLocks noGrp="1"/>
          </p:cNvSpPr>
          <p:nvPr>
            <p:ph type="pic" sz="quarter" idx="29" hasCustomPrompt="1"/>
          </p:nvPr>
        </p:nvSpPr>
        <p:spPr>
          <a:xfrm>
            <a:off x="6210300" y="228600"/>
            <a:ext cx="5600700" cy="3257550"/>
          </a:xfrm>
          <a:prstGeom prst="rect">
            <a:avLst/>
          </a:prstGeom>
          <a:pattFill prst="wdUpDiag">
            <a:fgClr>
              <a:srgbClr val="FFFFFF"/>
            </a:fgClr>
            <a:bgClr>
              <a:srgbClr val="C7C7C7"/>
            </a:bgClr>
          </a:pattFill>
          <a:ln>
            <a:solidFill>
              <a:srgbClr val="FFFFFF"/>
            </a:solidFill>
          </a:ln>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48" name="Text Placeholder 2">
            <a:extLst>
              <a:ext uri="{FF2B5EF4-FFF2-40B4-BE49-F238E27FC236}">
                <a16:creationId xmlns:a16="http://schemas.microsoft.com/office/drawing/2014/main" id="{B7C23967-09D2-2649-80F9-E0657EC1E3C0}"/>
              </a:ext>
            </a:extLst>
          </p:cNvPr>
          <p:cNvSpPr>
            <a:spLocks noGrp="1"/>
          </p:cNvSpPr>
          <p:nvPr>
            <p:ph type="body" sz="quarter" idx="12" hasCustomPrompt="1"/>
          </p:nvPr>
        </p:nvSpPr>
        <p:spPr>
          <a:xfrm>
            <a:off x="381000" y="2649730"/>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49" name="Text Placeholder 2">
            <a:extLst>
              <a:ext uri="{FF2B5EF4-FFF2-40B4-BE49-F238E27FC236}">
                <a16:creationId xmlns:a16="http://schemas.microsoft.com/office/drawing/2014/main" id="{9462082D-192F-BD4A-961A-F871B80BC6E5}"/>
              </a:ext>
            </a:extLst>
          </p:cNvPr>
          <p:cNvSpPr>
            <a:spLocks noGrp="1"/>
          </p:cNvSpPr>
          <p:nvPr>
            <p:ph type="body" sz="quarter" idx="21" hasCustomPrompt="1"/>
          </p:nvPr>
        </p:nvSpPr>
        <p:spPr>
          <a:xfrm>
            <a:off x="3295651" y="2649730"/>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0" name="Text Placeholder 2">
            <a:extLst>
              <a:ext uri="{FF2B5EF4-FFF2-40B4-BE49-F238E27FC236}">
                <a16:creationId xmlns:a16="http://schemas.microsoft.com/office/drawing/2014/main" id="{5705EA74-4537-BE44-8C36-DC6D2C0BE916}"/>
              </a:ext>
            </a:extLst>
          </p:cNvPr>
          <p:cNvSpPr>
            <a:spLocks noGrp="1"/>
          </p:cNvSpPr>
          <p:nvPr>
            <p:ph type="body" sz="quarter" idx="28" hasCustomPrompt="1"/>
          </p:nvPr>
        </p:nvSpPr>
        <p:spPr>
          <a:xfrm>
            <a:off x="381000" y="4788003"/>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3</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1" name="Text Placeholder 2">
            <a:extLst>
              <a:ext uri="{FF2B5EF4-FFF2-40B4-BE49-F238E27FC236}">
                <a16:creationId xmlns:a16="http://schemas.microsoft.com/office/drawing/2014/main" id="{B6B7CF0B-ECD5-BA46-BC34-598896580C29}"/>
              </a:ext>
            </a:extLst>
          </p:cNvPr>
          <p:cNvSpPr>
            <a:spLocks noGrp="1"/>
          </p:cNvSpPr>
          <p:nvPr>
            <p:ph type="body" sz="quarter" idx="45" hasCustomPrompt="1"/>
          </p:nvPr>
        </p:nvSpPr>
        <p:spPr>
          <a:xfrm>
            <a:off x="3295651" y="4788003"/>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2" name="Picture Placeholder 13">
            <a:extLst>
              <a:ext uri="{FF2B5EF4-FFF2-40B4-BE49-F238E27FC236}">
                <a16:creationId xmlns:a16="http://schemas.microsoft.com/office/drawing/2014/main" id="{11509E31-22FF-2B44-82A5-695941632C79}"/>
              </a:ext>
            </a:extLst>
          </p:cNvPr>
          <p:cNvSpPr>
            <a:spLocks noGrp="1"/>
          </p:cNvSpPr>
          <p:nvPr>
            <p:ph type="pic" sz="quarter" idx="15" hasCustomPrompt="1"/>
          </p:nvPr>
        </p:nvSpPr>
        <p:spPr>
          <a:xfrm>
            <a:off x="3810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3" name="Picture Placeholder 13">
            <a:extLst>
              <a:ext uri="{FF2B5EF4-FFF2-40B4-BE49-F238E27FC236}">
                <a16:creationId xmlns:a16="http://schemas.microsoft.com/office/drawing/2014/main" id="{98423950-961F-C647-889D-9ED37EB43155}"/>
              </a:ext>
            </a:extLst>
          </p:cNvPr>
          <p:cNvSpPr>
            <a:spLocks noGrp="1"/>
          </p:cNvSpPr>
          <p:nvPr>
            <p:ph type="pic" sz="quarter" idx="23" hasCustomPrompt="1"/>
          </p:nvPr>
        </p:nvSpPr>
        <p:spPr>
          <a:xfrm>
            <a:off x="3295650" y="16573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4" name="Picture Placeholder 13">
            <a:extLst>
              <a:ext uri="{FF2B5EF4-FFF2-40B4-BE49-F238E27FC236}">
                <a16:creationId xmlns:a16="http://schemas.microsoft.com/office/drawing/2014/main" id="{96F4C0FB-9360-8D4D-89F0-C3AB51A33C54}"/>
              </a:ext>
            </a:extLst>
          </p:cNvPr>
          <p:cNvSpPr>
            <a:spLocks noGrp="1"/>
          </p:cNvSpPr>
          <p:nvPr>
            <p:ph type="pic" sz="quarter" idx="35" hasCustomPrompt="1"/>
          </p:nvPr>
        </p:nvSpPr>
        <p:spPr>
          <a:xfrm>
            <a:off x="381000" y="38290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5" name="Picture Placeholder 13">
            <a:extLst>
              <a:ext uri="{FF2B5EF4-FFF2-40B4-BE49-F238E27FC236}">
                <a16:creationId xmlns:a16="http://schemas.microsoft.com/office/drawing/2014/main" id="{2A92F94F-BC8C-8547-9D46-4F887D338D7D}"/>
              </a:ext>
            </a:extLst>
          </p:cNvPr>
          <p:cNvSpPr>
            <a:spLocks noGrp="1"/>
          </p:cNvSpPr>
          <p:nvPr>
            <p:ph type="pic" sz="quarter" idx="36" hasCustomPrompt="1"/>
          </p:nvPr>
        </p:nvSpPr>
        <p:spPr>
          <a:xfrm>
            <a:off x="3295650" y="38290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3" name="Footer Placeholder 2">
            <a:extLst>
              <a:ext uri="{FF2B5EF4-FFF2-40B4-BE49-F238E27FC236}">
                <a16:creationId xmlns:a16="http://schemas.microsoft.com/office/drawing/2014/main" id="{896E6825-6A10-3447-9061-1EDFF625D196}"/>
              </a:ext>
            </a:extLst>
          </p:cNvPr>
          <p:cNvSpPr>
            <a:spLocks noGrp="1"/>
          </p:cNvSpPr>
          <p:nvPr>
            <p:ph type="ftr" sz="quarter" idx="46"/>
          </p:nvPr>
        </p:nvSpPr>
        <p:spPr/>
        <p:txBody>
          <a:bodyPr/>
          <a:lstStyle/>
          <a:p>
            <a:endParaRPr lang="ru-RU" dirty="0"/>
          </a:p>
        </p:txBody>
      </p:sp>
    </p:spTree>
    <p:extLst>
      <p:ext uri="{BB962C8B-B14F-4D97-AF65-F5344CB8AC3E}">
        <p14:creationId xmlns:p14="http://schemas.microsoft.com/office/powerpoint/2010/main" val="1666576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ist 3-4 + 1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22" name="Picture Placeholder 13">
            <a:extLst>
              <a:ext uri="{FF2B5EF4-FFF2-40B4-BE49-F238E27FC236}">
                <a16:creationId xmlns:a16="http://schemas.microsoft.com/office/drawing/2014/main" id="{F4C75284-996C-1E45-BC15-A66B461F0114}"/>
              </a:ext>
            </a:extLst>
          </p:cNvPr>
          <p:cNvSpPr>
            <a:spLocks noGrp="1"/>
          </p:cNvSpPr>
          <p:nvPr>
            <p:ph type="pic" sz="quarter" idx="29" hasCustomPrompt="1"/>
          </p:nvPr>
        </p:nvSpPr>
        <p:spPr>
          <a:xfrm>
            <a:off x="6210300" y="228600"/>
            <a:ext cx="5600700" cy="5886450"/>
          </a:xfrm>
          <a:prstGeom prst="rect">
            <a:avLst/>
          </a:prstGeom>
          <a:pattFill prst="wdUpDiag">
            <a:fgClr>
              <a:srgbClr val="FFFFFF"/>
            </a:fgClr>
            <a:bgClr>
              <a:srgbClr val="C7C7C7"/>
            </a:bgClr>
          </a:pattFill>
          <a:ln>
            <a:solidFill>
              <a:srgbClr val="FFFFFF"/>
            </a:solidFill>
          </a:ln>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48" name="Text Placeholder 2">
            <a:extLst>
              <a:ext uri="{FF2B5EF4-FFF2-40B4-BE49-F238E27FC236}">
                <a16:creationId xmlns:a16="http://schemas.microsoft.com/office/drawing/2014/main" id="{B7C23967-09D2-2649-80F9-E0657EC1E3C0}"/>
              </a:ext>
            </a:extLst>
          </p:cNvPr>
          <p:cNvSpPr>
            <a:spLocks noGrp="1"/>
          </p:cNvSpPr>
          <p:nvPr>
            <p:ph type="body" sz="quarter" idx="12" hasCustomPrompt="1"/>
          </p:nvPr>
        </p:nvSpPr>
        <p:spPr>
          <a:xfrm>
            <a:off x="381000" y="2649730"/>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49" name="Text Placeholder 2">
            <a:extLst>
              <a:ext uri="{FF2B5EF4-FFF2-40B4-BE49-F238E27FC236}">
                <a16:creationId xmlns:a16="http://schemas.microsoft.com/office/drawing/2014/main" id="{9462082D-192F-BD4A-961A-F871B80BC6E5}"/>
              </a:ext>
            </a:extLst>
          </p:cNvPr>
          <p:cNvSpPr>
            <a:spLocks noGrp="1"/>
          </p:cNvSpPr>
          <p:nvPr>
            <p:ph type="body" sz="quarter" idx="21" hasCustomPrompt="1"/>
          </p:nvPr>
        </p:nvSpPr>
        <p:spPr>
          <a:xfrm>
            <a:off x="3295651" y="2649730"/>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0" name="Text Placeholder 2">
            <a:extLst>
              <a:ext uri="{FF2B5EF4-FFF2-40B4-BE49-F238E27FC236}">
                <a16:creationId xmlns:a16="http://schemas.microsoft.com/office/drawing/2014/main" id="{5705EA74-4537-BE44-8C36-DC6D2C0BE916}"/>
              </a:ext>
            </a:extLst>
          </p:cNvPr>
          <p:cNvSpPr>
            <a:spLocks noGrp="1"/>
          </p:cNvSpPr>
          <p:nvPr>
            <p:ph type="body" sz="quarter" idx="28" hasCustomPrompt="1"/>
          </p:nvPr>
        </p:nvSpPr>
        <p:spPr>
          <a:xfrm>
            <a:off x="381000" y="4788003"/>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3</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1" name="Text Placeholder 2">
            <a:extLst>
              <a:ext uri="{FF2B5EF4-FFF2-40B4-BE49-F238E27FC236}">
                <a16:creationId xmlns:a16="http://schemas.microsoft.com/office/drawing/2014/main" id="{B6B7CF0B-ECD5-BA46-BC34-598896580C29}"/>
              </a:ext>
            </a:extLst>
          </p:cNvPr>
          <p:cNvSpPr>
            <a:spLocks noGrp="1"/>
          </p:cNvSpPr>
          <p:nvPr>
            <p:ph type="body" sz="quarter" idx="45" hasCustomPrompt="1"/>
          </p:nvPr>
        </p:nvSpPr>
        <p:spPr>
          <a:xfrm>
            <a:off x="3295651" y="4788003"/>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2" name="Picture Placeholder 13">
            <a:extLst>
              <a:ext uri="{FF2B5EF4-FFF2-40B4-BE49-F238E27FC236}">
                <a16:creationId xmlns:a16="http://schemas.microsoft.com/office/drawing/2014/main" id="{11509E31-22FF-2B44-82A5-695941632C79}"/>
              </a:ext>
            </a:extLst>
          </p:cNvPr>
          <p:cNvSpPr>
            <a:spLocks noGrp="1"/>
          </p:cNvSpPr>
          <p:nvPr>
            <p:ph type="pic" sz="quarter" idx="15" hasCustomPrompt="1"/>
          </p:nvPr>
        </p:nvSpPr>
        <p:spPr>
          <a:xfrm>
            <a:off x="3810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3" name="Picture Placeholder 13">
            <a:extLst>
              <a:ext uri="{FF2B5EF4-FFF2-40B4-BE49-F238E27FC236}">
                <a16:creationId xmlns:a16="http://schemas.microsoft.com/office/drawing/2014/main" id="{98423950-961F-C647-889D-9ED37EB43155}"/>
              </a:ext>
            </a:extLst>
          </p:cNvPr>
          <p:cNvSpPr>
            <a:spLocks noGrp="1"/>
          </p:cNvSpPr>
          <p:nvPr>
            <p:ph type="pic" sz="quarter" idx="23" hasCustomPrompt="1"/>
          </p:nvPr>
        </p:nvSpPr>
        <p:spPr>
          <a:xfrm>
            <a:off x="3295650" y="16573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4" name="Picture Placeholder 13">
            <a:extLst>
              <a:ext uri="{FF2B5EF4-FFF2-40B4-BE49-F238E27FC236}">
                <a16:creationId xmlns:a16="http://schemas.microsoft.com/office/drawing/2014/main" id="{96F4C0FB-9360-8D4D-89F0-C3AB51A33C54}"/>
              </a:ext>
            </a:extLst>
          </p:cNvPr>
          <p:cNvSpPr>
            <a:spLocks noGrp="1"/>
          </p:cNvSpPr>
          <p:nvPr>
            <p:ph type="pic" sz="quarter" idx="35" hasCustomPrompt="1"/>
          </p:nvPr>
        </p:nvSpPr>
        <p:spPr>
          <a:xfrm>
            <a:off x="381000" y="38290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5" name="Picture Placeholder 13">
            <a:extLst>
              <a:ext uri="{FF2B5EF4-FFF2-40B4-BE49-F238E27FC236}">
                <a16:creationId xmlns:a16="http://schemas.microsoft.com/office/drawing/2014/main" id="{2A92F94F-BC8C-8547-9D46-4F887D338D7D}"/>
              </a:ext>
            </a:extLst>
          </p:cNvPr>
          <p:cNvSpPr>
            <a:spLocks noGrp="1"/>
          </p:cNvSpPr>
          <p:nvPr>
            <p:ph type="pic" sz="quarter" idx="36" hasCustomPrompt="1"/>
          </p:nvPr>
        </p:nvSpPr>
        <p:spPr>
          <a:xfrm>
            <a:off x="3295650" y="38290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3" name="Footer Placeholder 2">
            <a:extLst>
              <a:ext uri="{FF2B5EF4-FFF2-40B4-BE49-F238E27FC236}">
                <a16:creationId xmlns:a16="http://schemas.microsoft.com/office/drawing/2014/main" id="{11230A17-3B0D-964D-A09B-668A0397684B}"/>
              </a:ext>
            </a:extLst>
          </p:cNvPr>
          <p:cNvSpPr>
            <a:spLocks noGrp="1"/>
          </p:cNvSpPr>
          <p:nvPr>
            <p:ph type="ftr" sz="quarter" idx="46"/>
          </p:nvPr>
        </p:nvSpPr>
        <p:spPr/>
        <p:txBody>
          <a:bodyPr/>
          <a:lstStyle/>
          <a:p>
            <a:endParaRPr lang="ru-RU" dirty="0"/>
          </a:p>
        </p:txBody>
      </p:sp>
    </p:spTree>
    <p:extLst>
      <p:ext uri="{BB962C8B-B14F-4D97-AF65-F5344CB8AC3E}">
        <p14:creationId xmlns:p14="http://schemas.microsoft.com/office/powerpoint/2010/main" val="42104500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ist + 1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22" name="Picture Placeholder 13">
            <a:extLst>
              <a:ext uri="{FF2B5EF4-FFF2-40B4-BE49-F238E27FC236}">
                <a16:creationId xmlns:a16="http://schemas.microsoft.com/office/drawing/2014/main" id="{F4C75284-996C-1E45-BC15-A66B461F0114}"/>
              </a:ext>
            </a:extLst>
          </p:cNvPr>
          <p:cNvSpPr>
            <a:spLocks noGrp="1"/>
          </p:cNvSpPr>
          <p:nvPr>
            <p:ph type="pic" sz="quarter" idx="29" hasCustomPrompt="1"/>
          </p:nvPr>
        </p:nvSpPr>
        <p:spPr>
          <a:xfrm>
            <a:off x="6210300" y="228600"/>
            <a:ext cx="5600700" cy="5886450"/>
          </a:xfrm>
          <a:prstGeom prst="rect">
            <a:avLst/>
          </a:prstGeom>
          <a:pattFill prst="wdUpDiag">
            <a:fgClr>
              <a:srgbClr val="FFFFFF"/>
            </a:fgClr>
            <a:bgClr>
              <a:srgbClr val="C7C7C7"/>
            </a:bgClr>
          </a:pattFill>
          <a:ln>
            <a:solidFill>
              <a:srgbClr val="FFFFFF"/>
            </a:solidFill>
          </a:ln>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13" name="Text Placeholder 2">
            <a:extLst>
              <a:ext uri="{FF2B5EF4-FFF2-40B4-BE49-F238E27FC236}">
                <a16:creationId xmlns:a16="http://schemas.microsoft.com/office/drawing/2014/main" id="{AFFA57C6-F55B-9445-8850-214D779B2E01}"/>
              </a:ext>
            </a:extLst>
          </p:cNvPr>
          <p:cNvSpPr>
            <a:spLocks noGrp="1"/>
          </p:cNvSpPr>
          <p:nvPr>
            <p:ph type="body" sz="quarter" idx="21" hasCustomPrompt="1"/>
          </p:nvPr>
        </p:nvSpPr>
        <p:spPr>
          <a:xfrm>
            <a:off x="381000" y="1664623"/>
            <a:ext cx="5600700" cy="4457700"/>
          </a:xfrm>
          <a:prstGeom prst="rect">
            <a:avLst/>
          </a:prstGeom>
        </p:spPr>
        <p:txBody>
          <a:bodyPr lIns="0" tIns="0" rIns="0" bIns="0"/>
          <a:lstStyle>
            <a:lvl1pPr marL="257175" marR="0" indent="-257175" algn="l" defTabSz="685800" rtl="0" eaLnBrk="1" fontAlgn="auto" latinLnBrk="0" hangingPunct="1">
              <a:lnSpc>
                <a:spcPct val="90000"/>
              </a:lnSpc>
              <a:spcBef>
                <a:spcPts val="750"/>
              </a:spcBef>
              <a:spcAft>
                <a:spcPts val="0"/>
              </a:spcAft>
              <a:buClrTx/>
              <a:buSzTx/>
              <a:buFont typeface="Wingdings" pitchFamily="2" charset="2"/>
              <a:buChar char="§"/>
              <a:tabLst/>
              <a:defRPr sz="1650" b="0">
                <a:solidFill>
                  <a:srgbClr val="000000"/>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sp>
        <p:nvSpPr>
          <p:cNvPr id="3" name="Footer Placeholder 2">
            <a:extLst>
              <a:ext uri="{FF2B5EF4-FFF2-40B4-BE49-F238E27FC236}">
                <a16:creationId xmlns:a16="http://schemas.microsoft.com/office/drawing/2014/main" id="{2596857B-FAD7-C249-8A13-6FBFF97C6536}"/>
              </a:ext>
            </a:extLst>
          </p:cNvPr>
          <p:cNvSpPr>
            <a:spLocks noGrp="1"/>
          </p:cNvSpPr>
          <p:nvPr>
            <p:ph type="ftr" sz="quarter" idx="45"/>
          </p:nvPr>
        </p:nvSpPr>
        <p:spPr/>
        <p:txBody>
          <a:bodyPr/>
          <a:lstStyle/>
          <a:p>
            <a:endParaRPr lang="ru-RU" dirty="0"/>
          </a:p>
        </p:txBody>
      </p:sp>
    </p:spTree>
    <p:extLst>
      <p:ext uri="{BB962C8B-B14F-4D97-AF65-F5344CB8AC3E}">
        <p14:creationId xmlns:p14="http://schemas.microsoft.com/office/powerpoint/2010/main" val="19867674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List 3-4 + 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48" name="Text Placeholder 2">
            <a:extLst>
              <a:ext uri="{FF2B5EF4-FFF2-40B4-BE49-F238E27FC236}">
                <a16:creationId xmlns:a16="http://schemas.microsoft.com/office/drawing/2014/main" id="{B7C23967-09D2-2649-80F9-E0657EC1E3C0}"/>
              </a:ext>
            </a:extLst>
          </p:cNvPr>
          <p:cNvSpPr>
            <a:spLocks noGrp="1"/>
          </p:cNvSpPr>
          <p:nvPr>
            <p:ph type="body" sz="quarter" idx="12" hasCustomPrompt="1"/>
          </p:nvPr>
        </p:nvSpPr>
        <p:spPr>
          <a:xfrm>
            <a:off x="381000" y="2649730"/>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49" name="Text Placeholder 2">
            <a:extLst>
              <a:ext uri="{FF2B5EF4-FFF2-40B4-BE49-F238E27FC236}">
                <a16:creationId xmlns:a16="http://schemas.microsoft.com/office/drawing/2014/main" id="{9462082D-192F-BD4A-961A-F871B80BC6E5}"/>
              </a:ext>
            </a:extLst>
          </p:cNvPr>
          <p:cNvSpPr>
            <a:spLocks noGrp="1"/>
          </p:cNvSpPr>
          <p:nvPr>
            <p:ph type="body" sz="quarter" idx="21" hasCustomPrompt="1"/>
          </p:nvPr>
        </p:nvSpPr>
        <p:spPr>
          <a:xfrm>
            <a:off x="3295651" y="2649730"/>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0" name="Text Placeholder 2">
            <a:extLst>
              <a:ext uri="{FF2B5EF4-FFF2-40B4-BE49-F238E27FC236}">
                <a16:creationId xmlns:a16="http://schemas.microsoft.com/office/drawing/2014/main" id="{5705EA74-4537-BE44-8C36-DC6D2C0BE916}"/>
              </a:ext>
            </a:extLst>
          </p:cNvPr>
          <p:cNvSpPr>
            <a:spLocks noGrp="1"/>
          </p:cNvSpPr>
          <p:nvPr>
            <p:ph type="body" sz="quarter" idx="28" hasCustomPrompt="1"/>
          </p:nvPr>
        </p:nvSpPr>
        <p:spPr>
          <a:xfrm>
            <a:off x="381000" y="4788003"/>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3</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1" name="Text Placeholder 2">
            <a:extLst>
              <a:ext uri="{FF2B5EF4-FFF2-40B4-BE49-F238E27FC236}">
                <a16:creationId xmlns:a16="http://schemas.microsoft.com/office/drawing/2014/main" id="{B6B7CF0B-ECD5-BA46-BC34-598896580C29}"/>
              </a:ext>
            </a:extLst>
          </p:cNvPr>
          <p:cNvSpPr>
            <a:spLocks noGrp="1"/>
          </p:cNvSpPr>
          <p:nvPr>
            <p:ph type="body" sz="quarter" idx="45" hasCustomPrompt="1"/>
          </p:nvPr>
        </p:nvSpPr>
        <p:spPr>
          <a:xfrm>
            <a:off x="3295651" y="4788003"/>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2" name="Picture Placeholder 13">
            <a:extLst>
              <a:ext uri="{FF2B5EF4-FFF2-40B4-BE49-F238E27FC236}">
                <a16:creationId xmlns:a16="http://schemas.microsoft.com/office/drawing/2014/main" id="{11509E31-22FF-2B44-82A5-695941632C79}"/>
              </a:ext>
            </a:extLst>
          </p:cNvPr>
          <p:cNvSpPr>
            <a:spLocks noGrp="1"/>
          </p:cNvSpPr>
          <p:nvPr>
            <p:ph type="pic" sz="quarter" idx="15" hasCustomPrompt="1"/>
          </p:nvPr>
        </p:nvSpPr>
        <p:spPr>
          <a:xfrm>
            <a:off x="3810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3" name="Picture Placeholder 13">
            <a:extLst>
              <a:ext uri="{FF2B5EF4-FFF2-40B4-BE49-F238E27FC236}">
                <a16:creationId xmlns:a16="http://schemas.microsoft.com/office/drawing/2014/main" id="{98423950-961F-C647-889D-9ED37EB43155}"/>
              </a:ext>
            </a:extLst>
          </p:cNvPr>
          <p:cNvSpPr>
            <a:spLocks noGrp="1"/>
          </p:cNvSpPr>
          <p:nvPr>
            <p:ph type="pic" sz="quarter" idx="23" hasCustomPrompt="1"/>
          </p:nvPr>
        </p:nvSpPr>
        <p:spPr>
          <a:xfrm>
            <a:off x="3295650" y="16573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4" name="Picture Placeholder 13">
            <a:extLst>
              <a:ext uri="{FF2B5EF4-FFF2-40B4-BE49-F238E27FC236}">
                <a16:creationId xmlns:a16="http://schemas.microsoft.com/office/drawing/2014/main" id="{96F4C0FB-9360-8D4D-89F0-C3AB51A33C54}"/>
              </a:ext>
            </a:extLst>
          </p:cNvPr>
          <p:cNvSpPr>
            <a:spLocks noGrp="1"/>
          </p:cNvSpPr>
          <p:nvPr>
            <p:ph type="pic" sz="quarter" idx="35" hasCustomPrompt="1"/>
          </p:nvPr>
        </p:nvSpPr>
        <p:spPr>
          <a:xfrm>
            <a:off x="381000" y="38290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5" name="Picture Placeholder 13">
            <a:extLst>
              <a:ext uri="{FF2B5EF4-FFF2-40B4-BE49-F238E27FC236}">
                <a16:creationId xmlns:a16="http://schemas.microsoft.com/office/drawing/2014/main" id="{2A92F94F-BC8C-8547-9D46-4F887D338D7D}"/>
              </a:ext>
            </a:extLst>
          </p:cNvPr>
          <p:cNvSpPr>
            <a:spLocks noGrp="1"/>
          </p:cNvSpPr>
          <p:nvPr>
            <p:ph type="pic" sz="quarter" idx="36" hasCustomPrompt="1"/>
          </p:nvPr>
        </p:nvSpPr>
        <p:spPr>
          <a:xfrm>
            <a:off x="3295650" y="38290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13" name="object 22">
            <a:extLst>
              <a:ext uri="{FF2B5EF4-FFF2-40B4-BE49-F238E27FC236}">
                <a16:creationId xmlns:a16="http://schemas.microsoft.com/office/drawing/2014/main" id="{A640BFE5-D700-2E4D-9019-AAD9A827087E}"/>
              </a:ext>
            </a:extLst>
          </p:cNvPr>
          <p:cNvSpPr/>
          <p:nvPr/>
        </p:nvSpPr>
        <p:spPr>
          <a:xfrm>
            <a:off x="6210301" y="0"/>
            <a:ext cx="598170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14" name="Text Placeholder 2">
            <a:extLst>
              <a:ext uri="{FF2B5EF4-FFF2-40B4-BE49-F238E27FC236}">
                <a16:creationId xmlns:a16="http://schemas.microsoft.com/office/drawing/2014/main" id="{CC2EDE5E-23D4-0749-A74C-4045C511BC81}"/>
              </a:ext>
            </a:extLst>
          </p:cNvPr>
          <p:cNvSpPr>
            <a:spLocks noGrp="1"/>
          </p:cNvSpPr>
          <p:nvPr>
            <p:ph type="body" sz="quarter" idx="29" hasCustomPrompt="1"/>
          </p:nvPr>
        </p:nvSpPr>
        <p:spPr>
          <a:xfrm>
            <a:off x="7181851" y="1657350"/>
            <a:ext cx="4629149" cy="4249060"/>
          </a:xfrm>
          <a:prstGeom prst="rect">
            <a:avLst/>
          </a:prstGeom>
        </p:spPr>
        <p:txBody>
          <a:bodyPr lIns="0" tIns="0" rIns="0" bIns="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Post the conclusion here</a:t>
            </a:r>
            <a:endParaRPr lang="en-GB" sz="2400" dirty="0">
              <a:latin typeface="Arial"/>
              <a:cs typeface="Arial"/>
            </a:endParaRPr>
          </a:p>
        </p:txBody>
      </p:sp>
      <p:sp>
        <p:nvSpPr>
          <p:cNvPr id="15" name="Triangle 14">
            <a:extLst>
              <a:ext uri="{FF2B5EF4-FFF2-40B4-BE49-F238E27FC236}">
                <a16:creationId xmlns:a16="http://schemas.microsoft.com/office/drawing/2014/main" id="{E752783B-9EEE-8341-8DAA-34009A455E35}"/>
              </a:ext>
            </a:extLst>
          </p:cNvPr>
          <p:cNvSpPr/>
          <p:nvPr/>
        </p:nvSpPr>
        <p:spPr>
          <a:xfrm rot="5400000">
            <a:off x="6116574" y="1693926"/>
            <a:ext cx="530352" cy="34290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b="0" i="0" dirty="0">
              <a:latin typeface="Arial Regular"/>
            </a:endParaRPr>
          </a:p>
        </p:txBody>
      </p:sp>
      <p:grpSp>
        <p:nvGrpSpPr>
          <p:cNvPr id="16" name="Group 15">
            <a:extLst>
              <a:ext uri="{FF2B5EF4-FFF2-40B4-BE49-F238E27FC236}">
                <a16:creationId xmlns:a16="http://schemas.microsoft.com/office/drawing/2014/main" id="{D60E6224-E6EF-1446-93F0-C8D86D174ADB}"/>
              </a:ext>
            </a:extLst>
          </p:cNvPr>
          <p:cNvGrpSpPr/>
          <p:nvPr/>
        </p:nvGrpSpPr>
        <p:grpSpPr>
          <a:xfrm>
            <a:off x="10839450" y="6410620"/>
            <a:ext cx="971550" cy="161630"/>
            <a:chOff x="14294536" y="8436933"/>
            <a:chExt cx="1501942" cy="249867"/>
          </a:xfrm>
          <a:solidFill>
            <a:schemeClr val="bg1"/>
          </a:solidFill>
        </p:grpSpPr>
        <p:sp>
          <p:nvSpPr>
            <p:cNvPr id="17" name="object 2">
              <a:extLst>
                <a:ext uri="{FF2B5EF4-FFF2-40B4-BE49-F238E27FC236}">
                  <a16:creationId xmlns:a16="http://schemas.microsoft.com/office/drawing/2014/main" id="{68A3176C-50EB-0147-AC4C-F36119F83100}"/>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8" name="object 3">
              <a:extLst>
                <a:ext uri="{FF2B5EF4-FFF2-40B4-BE49-F238E27FC236}">
                  <a16:creationId xmlns:a16="http://schemas.microsoft.com/office/drawing/2014/main" id="{F6F18FEF-47DD-504A-B948-1EF01DD89FE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9" name="object 4">
              <a:extLst>
                <a:ext uri="{FF2B5EF4-FFF2-40B4-BE49-F238E27FC236}">
                  <a16:creationId xmlns:a16="http://schemas.microsoft.com/office/drawing/2014/main" id="{A5FDD665-883C-224C-9EEC-780E5D24113B}"/>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5">
              <a:extLst>
                <a:ext uri="{FF2B5EF4-FFF2-40B4-BE49-F238E27FC236}">
                  <a16:creationId xmlns:a16="http://schemas.microsoft.com/office/drawing/2014/main" id="{EF71DFBE-64B7-384B-ADA2-792BB9856272}"/>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6">
              <a:extLst>
                <a:ext uri="{FF2B5EF4-FFF2-40B4-BE49-F238E27FC236}">
                  <a16:creationId xmlns:a16="http://schemas.microsoft.com/office/drawing/2014/main" id="{9B24A619-7780-F54C-8516-32138CF334F3}"/>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2" name="object 7">
              <a:extLst>
                <a:ext uri="{FF2B5EF4-FFF2-40B4-BE49-F238E27FC236}">
                  <a16:creationId xmlns:a16="http://schemas.microsoft.com/office/drawing/2014/main" id="{6B21E98F-98DA-1749-8F1B-DA065E5758EC}"/>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3" name="object 8">
              <a:extLst>
                <a:ext uri="{FF2B5EF4-FFF2-40B4-BE49-F238E27FC236}">
                  <a16:creationId xmlns:a16="http://schemas.microsoft.com/office/drawing/2014/main" id="{102F189F-18A8-9E41-8838-C9EA6ED32611}"/>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4" name="object 9">
              <a:extLst>
                <a:ext uri="{FF2B5EF4-FFF2-40B4-BE49-F238E27FC236}">
                  <a16:creationId xmlns:a16="http://schemas.microsoft.com/office/drawing/2014/main" id="{C017C4FC-2CD2-0940-A971-E1F4B5146892}"/>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3" name="Footer Placeholder 2">
            <a:extLst>
              <a:ext uri="{FF2B5EF4-FFF2-40B4-BE49-F238E27FC236}">
                <a16:creationId xmlns:a16="http://schemas.microsoft.com/office/drawing/2014/main" id="{397F2CE1-F458-AB4E-955C-E35E7486BC3E}"/>
              </a:ext>
            </a:extLst>
          </p:cNvPr>
          <p:cNvSpPr>
            <a:spLocks noGrp="1"/>
          </p:cNvSpPr>
          <p:nvPr>
            <p:ph type="ftr" sz="quarter" idx="46"/>
          </p:nvPr>
        </p:nvSpPr>
        <p:spPr/>
        <p:txBody>
          <a:bodyPr/>
          <a:lstStyle/>
          <a:p>
            <a:endParaRPr lang="ru-RU" dirty="0"/>
          </a:p>
        </p:txBody>
      </p:sp>
    </p:spTree>
    <p:extLst>
      <p:ext uri="{BB962C8B-B14F-4D97-AF65-F5344CB8AC3E}">
        <p14:creationId xmlns:p14="http://schemas.microsoft.com/office/powerpoint/2010/main" val="34857419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ist + 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13" name="object 22">
            <a:extLst>
              <a:ext uri="{FF2B5EF4-FFF2-40B4-BE49-F238E27FC236}">
                <a16:creationId xmlns:a16="http://schemas.microsoft.com/office/drawing/2014/main" id="{A640BFE5-D700-2E4D-9019-AAD9A827087E}"/>
              </a:ext>
            </a:extLst>
          </p:cNvPr>
          <p:cNvSpPr/>
          <p:nvPr/>
        </p:nvSpPr>
        <p:spPr>
          <a:xfrm>
            <a:off x="6210301" y="0"/>
            <a:ext cx="598170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14" name="Text Placeholder 2">
            <a:extLst>
              <a:ext uri="{FF2B5EF4-FFF2-40B4-BE49-F238E27FC236}">
                <a16:creationId xmlns:a16="http://schemas.microsoft.com/office/drawing/2014/main" id="{CC2EDE5E-23D4-0749-A74C-4045C511BC81}"/>
              </a:ext>
            </a:extLst>
          </p:cNvPr>
          <p:cNvSpPr>
            <a:spLocks noGrp="1"/>
          </p:cNvSpPr>
          <p:nvPr>
            <p:ph type="body" sz="quarter" idx="29" hasCustomPrompt="1"/>
          </p:nvPr>
        </p:nvSpPr>
        <p:spPr>
          <a:xfrm>
            <a:off x="7181851" y="1657350"/>
            <a:ext cx="4629149" cy="4249060"/>
          </a:xfrm>
          <a:prstGeom prst="rect">
            <a:avLst/>
          </a:prstGeom>
        </p:spPr>
        <p:txBody>
          <a:bodyPr lIns="0" tIns="0" rIns="0" bIns="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Post the conclusion here</a:t>
            </a:r>
            <a:endParaRPr lang="en-GB" sz="2400" dirty="0">
              <a:latin typeface="Arial"/>
              <a:cs typeface="Arial"/>
            </a:endParaRPr>
          </a:p>
        </p:txBody>
      </p:sp>
      <p:sp>
        <p:nvSpPr>
          <p:cNvPr id="15" name="Triangle 14">
            <a:extLst>
              <a:ext uri="{FF2B5EF4-FFF2-40B4-BE49-F238E27FC236}">
                <a16:creationId xmlns:a16="http://schemas.microsoft.com/office/drawing/2014/main" id="{E752783B-9EEE-8341-8DAA-34009A455E35}"/>
              </a:ext>
            </a:extLst>
          </p:cNvPr>
          <p:cNvSpPr/>
          <p:nvPr/>
        </p:nvSpPr>
        <p:spPr>
          <a:xfrm rot="5400000">
            <a:off x="6116574" y="1693926"/>
            <a:ext cx="530352" cy="34290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b="0" i="0" dirty="0">
              <a:latin typeface="Arial Regular"/>
            </a:endParaRPr>
          </a:p>
        </p:txBody>
      </p:sp>
      <p:sp>
        <p:nvSpPr>
          <p:cNvPr id="16" name="Text Placeholder 2">
            <a:extLst>
              <a:ext uri="{FF2B5EF4-FFF2-40B4-BE49-F238E27FC236}">
                <a16:creationId xmlns:a16="http://schemas.microsoft.com/office/drawing/2014/main" id="{CB291896-FE0B-3C4F-BB58-20D3A86A051D}"/>
              </a:ext>
            </a:extLst>
          </p:cNvPr>
          <p:cNvSpPr>
            <a:spLocks noGrp="1"/>
          </p:cNvSpPr>
          <p:nvPr>
            <p:ph type="body" sz="quarter" idx="21" hasCustomPrompt="1"/>
          </p:nvPr>
        </p:nvSpPr>
        <p:spPr>
          <a:xfrm>
            <a:off x="381000" y="1664623"/>
            <a:ext cx="5600700" cy="4457700"/>
          </a:xfrm>
          <a:prstGeom prst="rect">
            <a:avLst/>
          </a:prstGeom>
        </p:spPr>
        <p:txBody>
          <a:bodyPr lIns="0" tIns="0" rIns="0" bIns="0"/>
          <a:lstStyle>
            <a:lvl1pPr marL="257175" marR="0" indent="-257175" algn="l" defTabSz="685800" rtl="0" eaLnBrk="1" fontAlgn="auto" latinLnBrk="0" hangingPunct="1">
              <a:lnSpc>
                <a:spcPct val="90000"/>
              </a:lnSpc>
              <a:spcBef>
                <a:spcPts val="750"/>
              </a:spcBef>
              <a:spcAft>
                <a:spcPts val="0"/>
              </a:spcAft>
              <a:buClrTx/>
              <a:buSzTx/>
              <a:buFont typeface="Wingdings" pitchFamily="2" charset="2"/>
              <a:buChar char="§"/>
              <a:tabLst/>
              <a:defRPr sz="1650" b="0">
                <a:solidFill>
                  <a:srgbClr val="000000"/>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grpSp>
        <p:nvGrpSpPr>
          <p:cNvPr id="8" name="Group 7">
            <a:extLst>
              <a:ext uri="{FF2B5EF4-FFF2-40B4-BE49-F238E27FC236}">
                <a16:creationId xmlns:a16="http://schemas.microsoft.com/office/drawing/2014/main" id="{632DC9C2-59A9-9A41-8C64-BE0D0A959547}"/>
              </a:ext>
            </a:extLst>
          </p:cNvPr>
          <p:cNvGrpSpPr/>
          <p:nvPr/>
        </p:nvGrpSpPr>
        <p:grpSpPr>
          <a:xfrm>
            <a:off x="10839450" y="6410620"/>
            <a:ext cx="971550" cy="161630"/>
            <a:chOff x="14294536" y="8436933"/>
            <a:chExt cx="1501942" cy="249867"/>
          </a:xfrm>
          <a:solidFill>
            <a:schemeClr val="bg1"/>
          </a:solidFill>
        </p:grpSpPr>
        <p:sp>
          <p:nvSpPr>
            <p:cNvPr id="9" name="object 2">
              <a:extLst>
                <a:ext uri="{FF2B5EF4-FFF2-40B4-BE49-F238E27FC236}">
                  <a16:creationId xmlns:a16="http://schemas.microsoft.com/office/drawing/2014/main" id="{F357948B-5DC8-2143-B380-AD992ECD8E43}"/>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0" name="object 3">
              <a:extLst>
                <a:ext uri="{FF2B5EF4-FFF2-40B4-BE49-F238E27FC236}">
                  <a16:creationId xmlns:a16="http://schemas.microsoft.com/office/drawing/2014/main" id="{4C6B6FD4-623D-DF49-B20F-445C890F6C33}"/>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E8566573-069B-B344-9907-B12AA4E54C55}"/>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06EE15-5DE1-494D-A0D0-6B484ABF2FC0}"/>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7" name="object 6">
              <a:extLst>
                <a:ext uri="{FF2B5EF4-FFF2-40B4-BE49-F238E27FC236}">
                  <a16:creationId xmlns:a16="http://schemas.microsoft.com/office/drawing/2014/main" id="{06F08D9F-7A18-E349-9B7E-B271CCD1DDB7}"/>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8" name="object 7">
              <a:extLst>
                <a:ext uri="{FF2B5EF4-FFF2-40B4-BE49-F238E27FC236}">
                  <a16:creationId xmlns:a16="http://schemas.microsoft.com/office/drawing/2014/main" id="{E0BBE0BE-B3CE-F540-BD2F-40882BD81C47}"/>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9" name="object 8">
              <a:extLst>
                <a:ext uri="{FF2B5EF4-FFF2-40B4-BE49-F238E27FC236}">
                  <a16:creationId xmlns:a16="http://schemas.microsoft.com/office/drawing/2014/main" id="{B0A8801B-C7BF-554B-A0A2-F65EB810C7D9}"/>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9">
              <a:extLst>
                <a:ext uri="{FF2B5EF4-FFF2-40B4-BE49-F238E27FC236}">
                  <a16:creationId xmlns:a16="http://schemas.microsoft.com/office/drawing/2014/main" id="{EBD5BB06-28B7-ED40-963E-97493CA8232C}"/>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3" name="Footer Placeholder 2">
            <a:extLst>
              <a:ext uri="{FF2B5EF4-FFF2-40B4-BE49-F238E27FC236}">
                <a16:creationId xmlns:a16="http://schemas.microsoft.com/office/drawing/2014/main" id="{D9F1A1AA-C0FD-3849-95E0-819F9F8E6EC0}"/>
              </a:ext>
            </a:extLst>
          </p:cNvPr>
          <p:cNvSpPr>
            <a:spLocks noGrp="1"/>
          </p:cNvSpPr>
          <p:nvPr>
            <p:ph type="ftr" sz="quarter" idx="45"/>
          </p:nvPr>
        </p:nvSpPr>
        <p:spPr/>
        <p:txBody>
          <a:bodyPr/>
          <a:lstStyle/>
          <a:p>
            <a:endParaRPr lang="ru-RU" dirty="0"/>
          </a:p>
        </p:txBody>
      </p:sp>
    </p:spTree>
    <p:extLst>
      <p:ext uri="{BB962C8B-B14F-4D97-AF65-F5344CB8AC3E}">
        <p14:creationId xmlns:p14="http://schemas.microsoft.com/office/powerpoint/2010/main" val="38821966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ist (1-2)/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5" name="Picture Placeholder 13">
            <a:extLst>
              <a:ext uri="{FF2B5EF4-FFF2-40B4-BE49-F238E27FC236}">
                <a16:creationId xmlns:a16="http://schemas.microsoft.com/office/drawing/2014/main" id="{E82D5492-6409-024A-B31C-9BC8B5C8C313}"/>
              </a:ext>
            </a:extLst>
          </p:cNvPr>
          <p:cNvSpPr>
            <a:spLocks noGrp="1"/>
          </p:cNvSpPr>
          <p:nvPr>
            <p:ph type="pic" sz="quarter" idx="36" hasCustomPrompt="1"/>
          </p:nvPr>
        </p:nvSpPr>
        <p:spPr>
          <a:xfrm>
            <a:off x="2324100" y="2114551"/>
            <a:ext cx="742950" cy="7429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6" name="Text Placeholder 2">
            <a:extLst>
              <a:ext uri="{FF2B5EF4-FFF2-40B4-BE49-F238E27FC236}">
                <a16:creationId xmlns:a16="http://schemas.microsoft.com/office/drawing/2014/main" id="{38CD4995-1242-B841-9F9F-D2B005C821DD}"/>
              </a:ext>
            </a:extLst>
          </p:cNvPr>
          <p:cNvSpPr>
            <a:spLocks noGrp="1"/>
          </p:cNvSpPr>
          <p:nvPr>
            <p:ph type="body" sz="quarter" idx="38" hasCustomPrompt="1"/>
          </p:nvPr>
        </p:nvSpPr>
        <p:spPr>
          <a:xfrm>
            <a:off x="381000" y="2114550"/>
            <a:ext cx="744894"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7" name="Text Placeholder 2">
            <a:extLst>
              <a:ext uri="{FF2B5EF4-FFF2-40B4-BE49-F238E27FC236}">
                <a16:creationId xmlns:a16="http://schemas.microsoft.com/office/drawing/2014/main" id="{A6BA570C-31F9-134C-B4DC-E349B90CF0E7}"/>
              </a:ext>
            </a:extLst>
          </p:cNvPr>
          <p:cNvSpPr>
            <a:spLocks noGrp="1"/>
          </p:cNvSpPr>
          <p:nvPr>
            <p:ph type="body" sz="quarter" idx="39" hasCustomPrompt="1"/>
          </p:nvPr>
        </p:nvSpPr>
        <p:spPr>
          <a:xfrm>
            <a:off x="3295650" y="4000500"/>
            <a:ext cx="8515350" cy="1657350"/>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2/X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p:txBody>
      </p:sp>
      <p:sp>
        <p:nvSpPr>
          <p:cNvPr id="8" name="Picture Placeholder 13">
            <a:extLst>
              <a:ext uri="{FF2B5EF4-FFF2-40B4-BE49-F238E27FC236}">
                <a16:creationId xmlns:a16="http://schemas.microsoft.com/office/drawing/2014/main" id="{88ABEF40-4769-2D47-BA82-751693C50DE4}"/>
              </a:ext>
            </a:extLst>
          </p:cNvPr>
          <p:cNvSpPr>
            <a:spLocks noGrp="1"/>
          </p:cNvSpPr>
          <p:nvPr>
            <p:ph type="pic" sz="quarter" idx="40" hasCustomPrompt="1"/>
          </p:nvPr>
        </p:nvSpPr>
        <p:spPr>
          <a:xfrm>
            <a:off x="2324100" y="4000501"/>
            <a:ext cx="742950" cy="7429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9" name="Text Placeholder 2">
            <a:extLst>
              <a:ext uri="{FF2B5EF4-FFF2-40B4-BE49-F238E27FC236}">
                <a16:creationId xmlns:a16="http://schemas.microsoft.com/office/drawing/2014/main" id="{955B7C94-E0BC-B347-99AA-DF3F2F410436}"/>
              </a:ext>
            </a:extLst>
          </p:cNvPr>
          <p:cNvSpPr>
            <a:spLocks noGrp="1"/>
          </p:cNvSpPr>
          <p:nvPr>
            <p:ph type="body" sz="quarter" idx="41" hasCustomPrompt="1"/>
          </p:nvPr>
        </p:nvSpPr>
        <p:spPr>
          <a:xfrm>
            <a:off x="381000" y="4000500"/>
            <a:ext cx="742950"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10" name="Text Placeholder 2">
            <a:extLst>
              <a:ext uri="{FF2B5EF4-FFF2-40B4-BE49-F238E27FC236}">
                <a16:creationId xmlns:a16="http://schemas.microsoft.com/office/drawing/2014/main" id="{F564C66A-33C0-2D47-838E-0EAC8AD83EA8}"/>
              </a:ext>
            </a:extLst>
          </p:cNvPr>
          <p:cNvSpPr>
            <a:spLocks noGrp="1"/>
          </p:cNvSpPr>
          <p:nvPr>
            <p:ph type="body" sz="quarter" idx="29" hasCustomPrompt="1"/>
          </p:nvPr>
        </p:nvSpPr>
        <p:spPr>
          <a:xfrm>
            <a:off x="3295650" y="2114550"/>
            <a:ext cx="8515350" cy="1657350"/>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1/X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b="0" i="0" u="none" strike="noStrike" dirty="0">
              <a:solidFill>
                <a:srgbClr val="000000"/>
              </a:solidFill>
              <a:effectLst/>
              <a:latin typeface="HelveticaNeue" panose="02000503000000020004" pitchFamily="2"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5504041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List (1-3)/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5" name="Picture Placeholder 13">
            <a:extLst>
              <a:ext uri="{FF2B5EF4-FFF2-40B4-BE49-F238E27FC236}">
                <a16:creationId xmlns:a16="http://schemas.microsoft.com/office/drawing/2014/main" id="{E82D5492-6409-024A-B31C-9BC8B5C8C313}"/>
              </a:ext>
            </a:extLst>
          </p:cNvPr>
          <p:cNvSpPr>
            <a:spLocks noGrp="1"/>
          </p:cNvSpPr>
          <p:nvPr>
            <p:ph type="pic" sz="quarter" idx="36" hasCustomPrompt="1"/>
          </p:nvPr>
        </p:nvSpPr>
        <p:spPr>
          <a:xfrm>
            <a:off x="2324101" y="2114551"/>
            <a:ext cx="735623" cy="7429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6" name="Text Placeholder 2">
            <a:extLst>
              <a:ext uri="{FF2B5EF4-FFF2-40B4-BE49-F238E27FC236}">
                <a16:creationId xmlns:a16="http://schemas.microsoft.com/office/drawing/2014/main" id="{38CD4995-1242-B841-9F9F-D2B005C821DD}"/>
              </a:ext>
            </a:extLst>
          </p:cNvPr>
          <p:cNvSpPr>
            <a:spLocks noGrp="1"/>
          </p:cNvSpPr>
          <p:nvPr>
            <p:ph type="body" sz="quarter" idx="38" hasCustomPrompt="1"/>
          </p:nvPr>
        </p:nvSpPr>
        <p:spPr>
          <a:xfrm>
            <a:off x="370305" y="2114550"/>
            <a:ext cx="755590"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7" name="Text Placeholder 2">
            <a:extLst>
              <a:ext uri="{FF2B5EF4-FFF2-40B4-BE49-F238E27FC236}">
                <a16:creationId xmlns:a16="http://schemas.microsoft.com/office/drawing/2014/main" id="{A6BA570C-31F9-134C-B4DC-E349B90CF0E7}"/>
              </a:ext>
            </a:extLst>
          </p:cNvPr>
          <p:cNvSpPr>
            <a:spLocks noGrp="1"/>
          </p:cNvSpPr>
          <p:nvPr>
            <p:ph type="body" sz="quarter" idx="39" hasCustomPrompt="1"/>
          </p:nvPr>
        </p:nvSpPr>
        <p:spPr>
          <a:xfrm>
            <a:off x="3295650" y="3541102"/>
            <a:ext cx="8515350" cy="1030898"/>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2/X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p:txBody>
      </p:sp>
      <p:sp>
        <p:nvSpPr>
          <p:cNvPr id="8" name="Picture Placeholder 13">
            <a:extLst>
              <a:ext uri="{FF2B5EF4-FFF2-40B4-BE49-F238E27FC236}">
                <a16:creationId xmlns:a16="http://schemas.microsoft.com/office/drawing/2014/main" id="{88ABEF40-4769-2D47-BA82-751693C50DE4}"/>
              </a:ext>
            </a:extLst>
          </p:cNvPr>
          <p:cNvSpPr>
            <a:spLocks noGrp="1"/>
          </p:cNvSpPr>
          <p:nvPr>
            <p:ph type="pic" sz="quarter" idx="40" hasCustomPrompt="1"/>
          </p:nvPr>
        </p:nvSpPr>
        <p:spPr>
          <a:xfrm>
            <a:off x="2324100" y="3541102"/>
            <a:ext cx="742422" cy="749816"/>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9" name="Text Placeholder 2">
            <a:extLst>
              <a:ext uri="{FF2B5EF4-FFF2-40B4-BE49-F238E27FC236}">
                <a16:creationId xmlns:a16="http://schemas.microsoft.com/office/drawing/2014/main" id="{955B7C94-E0BC-B347-99AA-DF3F2F410436}"/>
              </a:ext>
            </a:extLst>
          </p:cNvPr>
          <p:cNvSpPr>
            <a:spLocks noGrp="1"/>
          </p:cNvSpPr>
          <p:nvPr>
            <p:ph type="body" sz="quarter" idx="41" hasCustomPrompt="1"/>
          </p:nvPr>
        </p:nvSpPr>
        <p:spPr>
          <a:xfrm>
            <a:off x="381000" y="3541102"/>
            <a:ext cx="742950"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10" name="Text Placeholder 2">
            <a:extLst>
              <a:ext uri="{FF2B5EF4-FFF2-40B4-BE49-F238E27FC236}">
                <a16:creationId xmlns:a16="http://schemas.microsoft.com/office/drawing/2014/main" id="{F564C66A-33C0-2D47-838E-0EAC8AD83EA8}"/>
              </a:ext>
            </a:extLst>
          </p:cNvPr>
          <p:cNvSpPr>
            <a:spLocks noGrp="1"/>
          </p:cNvSpPr>
          <p:nvPr>
            <p:ph type="body" sz="quarter" idx="29" hasCustomPrompt="1"/>
          </p:nvPr>
        </p:nvSpPr>
        <p:spPr>
          <a:xfrm>
            <a:off x="3295650" y="2114550"/>
            <a:ext cx="8515350" cy="971550"/>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1/X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b="0" i="0" u="none" strike="noStrike" dirty="0">
              <a:solidFill>
                <a:srgbClr val="000000"/>
              </a:solidFill>
              <a:effectLst/>
              <a:latin typeface="HelveticaNeue" panose="02000503000000020004" pitchFamily="2"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dirty="0"/>
          </a:p>
        </p:txBody>
      </p:sp>
      <p:sp>
        <p:nvSpPr>
          <p:cNvPr id="11" name="Text Placeholder 2">
            <a:extLst>
              <a:ext uri="{FF2B5EF4-FFF2-40B4-BE49-F238E27FC236}">
                <a16:creationId xmlns:a16="http://schemas.microsoft.com/office/drawing/2014/main" id="{050DD3A1-44BB-1F4B-A9E2-5F0BEA6F6E93}"/>
              </a:ext>
            </a:extLst>
          </p:cNvPr>
          <p:cNvSpPr>
            <a:spLocks noGrp="1"/>
          </p:cNvSpPr>
          <p:nvPr>
            <p:ph type="body" sz="quarter" idx="42" hasCustomPrompt="1"/>
          </p:nvPr>
        </p:nvSpPr>
        <p:spPr>
          <a:xfrm>
            <a:off x="3295650" y="4972050"/>
            <a:ext cx="8515350" cy="918797"/>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3/X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p:txBody>
      </p:sp>
      <p:sp>
        <p:nvSpPr>
          <p:cNvPr id="12" name="Picture Placeholder 13">
            <a:extLst>
              <a:ext uri="{FF2B5EF4-FFF2-40B4-BE49-F238E27FC236}">
                <a16:creationId xmlns:a16="http://schemas.microsoft.com/office/drawing/2014/main" id="{E705B9DD-7A2E-1A4E-862C-3DD607BF39CE}"/>
              </a:ext>
            </a:extLst>
          </p:cNvPr>
          <p:cNvSpPr>
            <a:spLocks noGrp="1"/>
          </p:cNvSpPr>
          <p:nvPr>
            <p:ph type="pic" sz="quarter" idx="43" hasCustomPrompt="1"/>
          </p:nvPr>
        </p:nvSpPr>
        <p:spPr>
          <a:xfrm>
            <a:off x="2324100" y="4972051"/>
            <a:ext cx="742422" cy="749816"/>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13" name="Text Placeholder 2">
            <a:extLst>
              <a:ext uri="{FF2B5EF4-FFF2-40B4-BE49-F238E27FC236}">
                <a16:creationId xmlns:a16="http://schemas.microsoft.com/office/drawing/2014/main" id="{3AF979B5-B964-0140-A8DD-01DD3747B3F4}"/>
              </a:ext>
            </a:extLst>
          </p:cNvPr>
          <p:cNvSpPr>
            <a:spLocks noGrp="1"/>
          </p:cNvSpPr>
          <p:nvPr>
            <p:ph type="body" sz="quarter" idx="44" hasCustomPrompt="1"/>
          </p:nvPr>
        </p:nvSpPr>
        <p:spPr>
          <a:xfrm>
            <a:off x="381000" y="4972050"/>
            <a:ext cx="742950"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a:t>
            </a:r>
          </a:p>
        </p:txBody>
      </p:sp>
    </p:spTree>
    <p:extLst>
      <p:ext uri="{BB962C8B-B14F-4D97-AF65-F5344CB8AC3E}">
        <p14:creationId xmlns:p14="http://schemas.microsoft.com/office/powerpoint/2010/main" val="1103286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asic 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5" name="Footer Placeholder 4">
            <a:extLst>
              <a:ext uri="{FF2B5EF4-FFF2-40B4-BE49-F238E27FC236}">
                <a16:creationId xmlns:a16="http://schemas.microsoft.com/office/drawing/2014/main" id="{333758B5-2C9D-4841-9AEE-D7F71A46ABF2}"/>
              </a:ext>
            </a:extLst>
          </p:cNvPr>
          <p:cNvSpPr>
            <a:spLocks noGrp="1"/>
          </p:cNvSpPr>
          <p:nvPr>
            <p:ph type="ftr" sz="quarter" idx="10"/>
          </p:nvPr>
        </p:nvSpPr>
        <p:spPr/>
        <p:txBody>
          <a:bodyPr/>
          <a:lstStyle/>
          <a:p>
            <a:endParaRPr lang="ru-RU" dirty="0"/>
          </a:p>
        </p:txBody>
      </p:sp>
      <p:sp>
        <p:nvSpPr>
          <p:cNvPr id="6" name="Slide Number Placeholder 5">
            <a:extLst>
              <a:ext uri="{FF2B5EF4-FFF2-40B4-BE49-F238E27FC236}">
                <a16:creationId xmlns:a16="http://schemas.microsoft.com/office/drawing/2014/main" id="{7341F453-8F69-8C43-AD24-04213CEC600A}"/>
              </a:ext>
            </a:extLst>
          </p:cNvPr>
          <p:cNvSpPr>
            <a:spLocks noGrp="1"/>
          </p:cNvSpPr>
          <p:nvPr>
            <p:ph type="sldNum" sz="quarter" idx="11"/>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24187898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Numbers 12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4" name="Text Placeholder 2">
            <a:extLst>
              <a:ext uri="{FF2B5EF4-FFF2-40B4-BE49-F238E27FC236}">
                <a16:creationId xmlns:a16="http://schemas.microsoft.com/office/drawing/2014/main" id="{35C644CF-1914-374A-97BD-C3104357C38A}"/>
              </a:ext>
            </a:extLst>
          </p:cNvPr>
          <p:cNvSpPr>
            <a:spLocks noGrp="1"/>
          </p:cNvSpPr>
          <p:nvPr>
            <p:ph type="body" sz="quarter" idx="71" hasCustomPrompt="1"/>
          </p:nvPr>
        </p:nvSpPr>
        <p:spPr>
          <a:xfrm>
            <a:off x="381000" y="1645312"/>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5" name="Text Placeholder 2">
            <a:extLst>
              <a:ext uri="{FF2B5EF4-FFF2-40B4-BE49-F238E27FC236}">
                <a16:creationId xmlns:a16="http://schemas.microsoft.com/office/drawing/2014/main" id="{1BD12D5E-3339-274F-8C23-13FF3951E88F}"/>
              </a:ext>
            </a:extLst>
          </p:cNvPr>
          <p:cNvSpPr>
            <a:spLocks noGrp="1"/>
          </p:cNvSpPr>
          <p:nvPr>
            <p:ph type="body" sz="quarter" idx="70" hasCustomPrompt="1"/>
          </p:nvPr>
        </p:nvSpPr>
        <p:spPr>
          <a:xfrm>
            <a:off x="459716" y="176973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16" name="Text Placeholder 2">
            <a:extLst>
              <a:ext uri="{FF2B5EF4-FFF2-40B4-BE49-F238E27FC236}">
                <a16:creationId xmlns:a16="http://schemas.microsoft.com/office/drawing/2014/main" id="{27FE584B-D34B-6540-8295-FA79F06F2A6A}"/>
              </a:ext>
            </a:extLst>
          </p:cNvPr>
          <p:cNvSpPr>
            <a:spLocks noGrp="1"/>
          </p:cNvSpPr>
          <p:nvPr>
            <p:ph type="body" sz="quarter" idx="94" hasCustomPrompt="1"/>
          </p:nvPr>
        </p:nvSpPr>
        <p:spPr>
          <a:xfrm>
            <a:off x="3295650" y="1645312"/>
            <a:ext cx="2686051"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7" name="Text Placeholder 2">
            <a:extLst>
              <a:ext uri="{FF2B5EF4-FFF2-40B4-BE49-F238E27FC236}">
                <a16:creationId xmlns:a16="http://schemas.microsoft.com/office/drawing/2014/main" id="{D0748BB7-EA5B-F04A-ACB2-1CE284580E36}"/>
              </a:ext>
            </a:extLst>
          </p:cNvPr>
          <p:cNvSpPr>
            <a:spLocks noGrp="1"/>
          </p:cNvSpPr>
          <p:nvPr>
            <p:ph type="body" sz="quarter" idx="95" hasCustomPrompt="1"/>
          </p:nvPr>
        </p:nvSpPr>
        <p:spPr>
          <a:xfrm>
            <a:off x="3378141" y="176973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18" name="Text Placeholder 2">
            <a:extLst>
              <a:ext uri="{FF2B5EF4-FFF2-40B4-BE49-F238E27FC236}">
                <a16:creationId xmlns:a16="http://schemas.microsoft.com/office/drawing/2014/main" id="{1ADFA6DB-CFB6-2341-8B05-32B9354BF82C}"/>
              </a:ext>
            </a:extLst>
          </p:cNvPr>
          <p:cNvSpPr>
            <a:spLocks noGrp="1"/>
          </p:cNvSpPr>
          <p:nvPr>
            <p:ph type="body" sz="quarter" idx="96" hasCustomPrompt="1"/>
          </p:nvPr>
        </p:nvSpPr>
        <p:spPr>
          <a:xfrm>
            <a:off x="6206721" y="1645312"/>
            <a:ext cx="2689622"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9" name="Text Placeholder 2">
            <a:extLst>
              <a:ext uri="{FF2B5EF4-FFF2-40B4-BE49-F238E27FC236}">
                <a16:creationId xmlns:a16="http://schemas.microsoft.com/office/drawing/2014/main" id="{766B06F4-0CCB-6D45-9110-CD3E2D95EB0F}"/>
              </a:ext>
            </a:extLst>
          </p:cNvPr>
          <p:cNvSpPr>
            <a:spLocks noGrp="1"/>
          </p:cNvSpPr>
          <p:nvPr>
            <p:ph type="body" sz="quarter" idx="97" hasCustomPrompt="1"/>
          </p:nvPr>
        </p:nvSpPr>
        <p:spPr>
          <a:xfrm>
            <a:off x="6296107" y="1769738"/>
            <a:ext cx="2506214"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0" name="Text Placeholder 2">
            <a:extLst>
              <a:ext uri="{FF2B5EF4-FFF2-40B4-BE49-F238E27FC236}">
                <a16:creationId xmlns:a16="http://schemas.microsoft.com/office/drawing/2014/main" id="{D83E2798-0B42-0544-9D59-FA60E620F342}"/>
              </a:ext>
            </a:extLst>
          </p:cNvPr>
          <p:cNvSpPr>
            <a:spLocks noGrp="1"/>
          </p:cNvSpPr>
          <p:nvPr>
            <p:ph type="body" sz="quarter" idx="98" hasCustomPrompt="1"/>
          </p:nvPr>
        </p:nvSpPr>
        <p:spPr>
          <a:xfrm>
            <a:off x="9125546" y="1645312"/>
            <a:ext cx="2685454"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1" name="Text Placeholder 2">
            <a:extLst>
              <a:ext uri="{FF2B5EF4-FFF2-40B4-BE49-F238E27FC236}">
                <a16:creationId xmlns:a16="http://schemas.microsoft.com/office/drawing/2014/main" id="{345FA970-C55F-184B-8D03-4E37D8359650}"/>
              </a:ext>
            </a:extLst>
          </p:cNvPr>
          <p:cNvSpPr>
            <a:spLocks noGrp="1"/>
          </p:cNvSpPr>
          <p:nvPr>
            <p:ph type="body" sz="quarter" idx="99" hasCustomPrompt="1"/>
          </p:nvPr>
        </p:nvSpPr>
        <p:spPr>
          <a:xfrm>
            <a:off x="9213712" y="1769738"/>
            <a:ext cx="2506214"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2" name="Text Placeholder 2">
            <a:extLst>
              <a:ext uri="{FF2B5EF4-FFF2-40B4-BE49-F238E27FC236}">
                <a16:creationId xmlns:a16="http://schemas.microsoft.com/office/drawing/2014/main" id="{542A705C-AC49-AB47-A83B-D220DEE09443}"/>
              </a:ext>
            </a:extLst>
          </p:cNvPr>
          <p:cNvSpPr>
            <a:spLocks noGrp="1"/>
          </p:cNvSpPr>
          <p:nvPr>
            <p:ph type="body" sz="quarter" idx="104" hasCustomPrompt="1"/>
          </p:nvPr>
        </p:nvSpPr>
        <p:spPr>
          <a:xfrm>
            <a:off x="381000" y="3188362"/>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3" name="Text Placeholder 2">
            <a:extLst>
              <a:ext uri="{FF2B5EF4-FFF2-40B4-BE49-F238E27FC236}">
                <a16:creationId xmlns:a16="http://schemas.microsoft.com/office/drawing/2014/main" id="{9196BADA-C7EE-114C-BFB1-DEA1F9A2101F}"/>
              </a:ext>
            </a:extLst>
          </p:cNvPr>
          <p:cNvSpPr>
            <a:spLocks noGrp="1"/>
          </p:cNvSpPr>
          <p:nvPr>
            <p:ph type="body" sz="quarter" idx="105" hasCustomPrompt="1"/>
          </p:nvPr>
        </p:nvSpPr>
        <p:spPr>
          <a:xfrm>
            <a:off x="459716" y="331278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4" name="Text Placeholder 2">
            <a:extLst>
              <a:ext uri="{FF2B5EF4-FFF2-40B4-BE49-F238E27FC236}">
                <a16:creationId xmlns:a16="http://schemas.microsoft.com/office/drawing/2014/main" id="{F295EA99-07C5-BB42-B1F5-999C307B416D}"/>
              </a:ext>
            </a:extLst>
          </p:cNvPr>
          <p:cNvSpPr>
            <a:spLocks noGrp="1"/>
          </p:cNvSpPr>
          <p:nvPr>
            <p:ph type="body" sz="quarter" idx="106" hasCustomPrompt="1"/>
          </p:nvPr>
        </p:nvSpPr>
        <p:spPr>
          <a:xfrm>
            <a:off x="3295650" y="3188362"/>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5" name="Text Placeholder 2">
            <a:extLst>
              <a:ext uri="{FF2B5EF4-FFF2-40B4-BE49-F238E27FC236}">
                <a16:creationId xmlns:a16="http://schemas.microsoft.com/office/drawing/2014/main" id="{978C66EA-0E40-D34D-AF4F-2D886932CDB9}"/>
              </a:ext>
            </a:extLst>
          </p:cNvPr>
          <p:cNvSpPr>
            <a:spLocks noGrp="1"/>
          </p:cNvSpPr>
          <p:nvPr>
            <p:ph type="body" sz="quarter" idx="107" hasCustomPrompt="1"/>
          </p:nvPr>
        </p:nvSpPr>
        <p:spPr>
          <a:xfrm>
            <a:off x="3378142" y="331278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6" name="Text Placeholder 2">
            <a:extLst>
              <a:ext uri="{FF2B5EF4-FFF2-40B4-BE49-F238E27FC236}">
                <a16:creationId xmlns:a16="http://schemas.microsoft.com/office/drawing/2014/main" id="{6955A1B3-1A51-1B49-9575-FE6D1A0166D1}"/>
              </a:ext>
            </a:extLst>
          </p:cNvPr>
          <p:cNvSpPr>
            <a:spLocks noGrp="1"/>
          </p:cNvSpPr>
          <p:nvPr>
            <p:ph type="body" sz="quarter" idx="108" hasCustomPrompt="1"/>
          </p:nvPr>
        </p:nvSpPr>
        <p:spPr>
          <a:xfrm>
            <a:off x="6210301" y="3188362"/>
            <a:ext cx="2686049"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7" name="Text Placeholder 2">
            <a:extLst>
              <a:ext uri="{FF2B5EF4-FFF2-40B4-BE49-F238E27FC236}">
                <a16:creationId xmlns:a16="http://schemas.microsoft.com/office/drawing/2014/main" id="{350DBFA4-D116-534D-81E7-8484A8483EA4}"/>
              </a:ext>
            </a:extLst>
          </p:cNvPr>
          <p:cNvSpPr>
            <a:spLocks noGrp="1"/>
          </p:cNvSpPr>
          <p:nvPr>
            <p:ph type="body" sz="quarter" idx="109" hasCustomPrompt="1"/>
          </p:nvPr>
        </p:nvSpPr>
        <p:spPr>
          <a:xfrm>
            <a:off x="6295736" y="3312788"/>
            <a:ext cx="2520003"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8" name="Text Placeholder 2">
            <a:extLst>
              <a:ext uri="{FF2B5EF4-FFF2-40B4-BE49-F238E27FC236}">
                <a16:creationId xmlns:a16="http://schemas.microsoft.com/office/drawing/2014/main" id="{8E3960C4-A60A-684D-AD37-05FFF4851EFD}"/>
              </a:ext>
            </a:extLst>
          </p:cNvPr>
          <p:cNvSpPr>
            <a:spLocks noGrp="1"/>
          </p:cNvSpPr>
          <p:nvPr>
            <p:ph type="body" sz="quarter" idx="110" hasCustomPrompt="1"/>
          </p:nvPr>
        </p:nvSpPr>
        <p:spPr>
          <a:xfrm>
            <a:off x="9124951" y="3188362"/>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9" name="Text Placeholder 2">
            <a:extLst>
              <a:ext uri="{FF2B5EF4-FFF2-40B4-BE49-F238E27FC236}">
                <a16:creationId xmlns:a16="http://schemas.microsoft.com/office/drawing/2014/main" id="{1328FA2B-7FD4-CF4E-8FE2-C74C1CEBF91F}"/>
              </a:ext>
            </a:extLst>
          </p:cNvPr>
          <p:cNvSpPr>
            <a:spLocks noGrp="1"/>
          </p:cNvSpPr>
          <p:nvPr>
            <p:ph type="body" sz="quarter" idx="111" hasCustomPrompt="1"/>
          </p:nvPr>
        </p:nvSpPr>
        <p:spPr>
          <a:xfrm>
            <a:off x="9213116" y="331278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30" name="Text Placeholder 2">
            <a:extLst>
              <a:ext uri="{FF2B5EF4-FFF2-40B4-BE49-F238E27FC236}">
                <a16:creationId xmlns:a16="http://schemas.microsoft.com/office/drawing/2014/main" id="{A0014655-D7B3-6E4A-AC2F-8855F03C783B}"/>
              </a:ext>
            </a:extLst>
          </p:cNvPr>
          <p:cNvSpPr>
            <a:spLocks noGrp="1"/>
          </p:cNvSpPr>
          <p:nvPr>
            <p:ph type="body" sz="quarter" idx="112" hasCustomPrompt="1"/>
          </p:nvPr>
        </p:nvSpPr>
        <p:spPr>
          <a:xfrm>
            <a:off x="381000" y="4731973"/>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4381D416-08C9-8C42-8F82-F1CF02CFC6D5}"/>
              </a:ext>
            </a:extLst>
          </p:cNvPr>
          <p:cNvSpPr>
            <a:spLocks noGrp="1"/>
          </p:cNvSpPr>
          <p:nvPr>
            <p:ph type="body" sz="quarter" idx="113" hasCustomPrompt="1"/>
          </p:nvPr>
        </p:nvSpPr>
        <p:spPr>
          <a:xfrm>
            <a:off x="460546" y="485639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32" name="Text Placeholder 2">
            <a:extLst>
              <a:ext uri="{FF2B5EF4-FFF2-40B4-BE49-F238E27FC236}">
                <a16:creationId xmlns:a16="http://schemas.microsoft.com/office/drawing/2014/main" id="{5E7524E7-856E-D442-AF56-A0CF276FD2BC}"/>
              </a:ext>
            </a:extLst>
          </p:cNvPr>
          <p:cNvSpPr>
            <a:spLocks noGrp="1"/>
          </p:cNvSpPr>
          <p:nvPr>
            <p:ph type="body" sz="quarter" idx="114" hasCustomPrompt="1"/>
          </p:nvPr>
        </p:nvSpPr>
        <p:spPr>
          <a:xfrm>
            <a:off x="3295650" y="4731973"/>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B7838F98-EE06-8A4F-A944-2EBDC5F34FC7}"/>
              </a:ext>
            </a:extLst>
          </p:cNvPr>
          <p:cNvSpPr>
            <a:spLocks noGrp="1"/>
          </p:cNvSpPr>
          <p:nvPr>
            <p:ph type="body" sz="quarter" idx="115" hasCustomPrompt="1"/>
          </p:nvPr>
        </p:nvSpPr>
        <p:spPr>
          <a:xfrm>
            <a:off x="3378142" y="485639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34" name="Text Placeholder 2">
            <a:extLst>
              <a:ext uri="{FF2B5EF4-FFF2-40B4-BE49-F238E27FC236}">
                <a16:creationId xmlns:a16="http://schemas.microsoft.com/office/drawing/2014/main" id="{D58CB8EE-6AD1-B548-93A2-D583ABC31440}"/>
              </a:ext>
            </a:extLst>
          </p:cNvPr>
          <p:cNvSpPr>
            <a:spLocks noGrp="1"/>
          </p:cNvSpPr>
          <p:nvPr>
            <p:ph type="body" sz="quarter" idx="116" hasCustomPrompt="1"/>
          </p:nvPr>
        </p:nvSpPr>
        <p:spPr>
          <a:xfrm>
            <a:off x="6210300" y="4731973"/>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B5886441-6B0F-9144-B1B2-812ED4A0EF4A}"/>
              </a:ext>
            </a:extLst>
          </p:cNvPr>
          <p:cNvSpPr>
            <a:spLocks noGrp="1"/>
          </p:cNvSpPr>
          <p:nvPr>
            <p:ph type="body" sz="quarter" idx="117" hasCustomPrompt="1"/>
          </p:nvPr>
        </p:nvSpPr>
        <p:spPr>
          <a:xfrm>
            <a:off x="6295736" y="4856398"/>
            <a:ext cx="2520003"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36" name="Text Placeholder 2">
            <a:extLst>
              <a:ext uri="{FF2B5EF4-FFF2-40B4-BE49-F238E27FC236}">
                <a16:creationId xmlns:a16="http://schemas.microsoft.com/office/drawing/2014/main" id="{FC2CDF90-C43E-614E-82CF-5AEB30C88C82}"/>
              </a:ext>
            </a:extLst>
          </p:cNvPr>
          <p:cNvSpPr>
            <a:spLocks noGrp="1"/>
          </p:cNvSpPr>
          <p:nvPr>
            <p:ph type="body" sz="quarter" idx="118" hasCustomPrompt="1"/>
          </p:nvPr>
        </p:nvSpPr>
        <p:spPr>
          <a:xfrm>
            <a:off x="9124951" y="4731973"/>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B34A8493-C19E-6B46-8AD3-AF270DD3CE30}"/>
              </a:ext>
            </a:extLst>
          </p:cNvPr>
          <p:cNvSpPr>
            <a:spLocks noGrp="1"/>
          </p:cNvSpPr>
          <p:nvPr>
            <p:ph type="body" sz="quarter" idx="119" hasCustomPrompt="1"/>
          </p:nvPr>
        </p:nvSpPr>
        <p:spPr>
          <a:xfrm>
            <a:off x="9213116" y="485639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Tree>
    <p:extLst>
      <p:ext uri="{BB962C8B-B14F-4D97-AF65-F5344CB8AC3E}">
        <p14:creationId xmlns:p14="http://schemas.microsoft.com/office/powerpoint/2010/main" val="18356799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Numbers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381000" y="205931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2671808"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64" name="Text Placeholder 2">
            <a:extLst>
              <a:ext uri="{FF2B5EF4-FFF2-40B4-BE49-F238E27FC236}">
                <a16:creationId xmlns:a16="http://schemas.microsoft.com/office/drawing/2014/main" id="{D6993B41-60FB-C541-9B7E-B3973723DB08}"/>
              </a:ext>
            </a:extLst>
          </p:cNvPr>
          <p:cNvSpPr>
            <a:spLocks noGrp="1"/>
          </p:cNvSpPr>
          <p:nvPr>
            <p:ph type="body" sz="quarter" idx="94" hasCustomPrompt="1"/>
          </p:nvPr>
        </p:nvSpPr>
        <p:spPr>
          <a:xfrm>
            <a:off x="3295045" y="2059312"/>
            <a:ext cx="2691353"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5" name="Text Placeholder 2">
            <a:extLst>
              <a:ext uri="{FF2B5EF4-FFF2-40B4-BE49-F238E27FC236}">
                <a16:creationId xmlns:a16="http://schemas.microsoft.com/office/drawing/2014/main" id="{D11F9723-10FB-1441-A5A4-9DCAAC6DD7C0}"/>
              </a:ext>
            </a:extLst>
          </p:cNvPr>
          <p:cNvSpPr>
            <a:spLocks noGrp="1"/>
          </p:cNvSpPr>
          <p:nvPr>
            <p:ph type="body" sz="quarter" idx="95" hasCustomPrompt="1"/>
          </p:nvPr>
        </p:nvSpPr>
        <p:spPr>
          <a:xfrm>
            <a:off x="3296122" y="1657350"/>
            <a:ext cx="2658959"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66" name="Text Placeholder 2">
            <a:extLst>
              <a:ext uri="{FF2B5EF4-FFF2-40B4-BE49-F238E27FC236}">
                <a16:creationId xmlns:a16="http://schemas.microsoft.com/office/drawing/2014/main" id="{0BAB8889-E1A1-4945-9176-33286048E8A2}"/>
              </a:ext>
            </a:extLst>
          </p:cNvPr>
          <p:cNvSpPr>
            <a:spLocks noGrp="1"/>
          </p:cNvSpPr>
          <p:nvPr>
            <p:ph type="body" sz="quarter" idx="96" hasCustomPrompt="1"/>
          </p:nvPr>
        </p:nvSpPr>
        <p:spPr>
          <a:xfrm>
            <a:off x="6197390" y="2059312"/>
            <a:ext cx="269886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7" name="Text Placeholder 2">
            <a:extLst>
              <a:ext uri="{FF2B5EF4-FFF2-40B4-BE49-F238E27FC236}">
                <a16:creationId xmlns:a16="http://schemas.microsoft.com/office/drawing/2014/main" id="{F4260AC2-B88C-D341-9708-0BE66300CA08}"/>
              </a:ext>
            </a:extLst>
          </p:cNvPr>
          <p:cNvSpPr>
            <a:spLocks noGrp="1"/>
          </p:cNvSpPr>
          <p:nvPr>
            <p:ph type="body" sz="quarter" idx="97" hasCustomPrompt="1"/>
          </p:nvPr>
        </p:nvSpPr>
        <p:spPr>
          <a:xfrm>
            <a:off x="6199169" y="1657350"/>
            <a:ext cx="2669968"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68" name="Text Placeholder 2">
            <a:extLst>
              <a:ext uri="{FF2B5EF4-FFF2-40B4-BE49-F238E27FC236}">
                <a16:creationId xmlns:a16="http://schemas.microsoft.com/office/drawing/2014/main" id="{3FBFF8B2-4707-8E45-9CAF-A3010E963858}"/>
              </a:ext>
            </a:extLst>
          </p:cNvPr>
          <p:cNvSpPr>
            <a:spLocks noGrp="1"/>
          </p:cNvSpPr>
          <p:nvPr>
            <p:ph type="body" sz="quarter" idx="98" hasCustomPrompt="1"/>
          </p:nvPr>
        </p:nvSpPr>
        <p:spPr>
          <a:xfrm>
            <a:off x="9125998" y="2059312"/>
            <a:ext cx="2671808"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9" name="Text Placeholder 2">
            <a:extLst>
              <a:ext uri="{FF2B5EF4-FFF2-40B4-BE49-F238E27FC236}">
                <a16:creationId xmlns:a16="http://schemas.microsoft.com/office/drawing/2014/main" id="{910DD980-934F-EC4F-8E44-939682C04022}"/>
              </a:ext>
            </a:extLst>
          </p:cNvPr>
          <p:cNvSpPr>
            <a:spLocks noGrp="1"/>
          </p:cNvSpPr>
          <p:nvPr>
            <p:ph type="body" sz="quarter" idx="99" hasCustomPrompt="1"/>
          </p:nvPr>
        </p:nvSpPr>
        <p:spPr>
          <a:xfrm>
            <a:off x="9126490" y="1657350"/>
            <a:ext cx="2684603"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381000" y="360236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2671808"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2" name="Text Placeholder 2">
            <a:extLst>
              <a:ext uri="{FF2B5EF4-FFF2-40B4-BE49-F238E27FC236}">
                <a16:creationId xmlns:a16="http://schemas.microsoft.com/office/drawing/2014/main" id="{D7F8F6A3-7383-FB4B-8877-B927355C0BCC}"/>
              </a:ext>
            </a:extLst>
          </p:cNvPr>
          <p:cNvSpPr>
            <a:spLocks noGrp="1"/>
          </p:cNvSpPr>
          <p:nvPr>
            <p:ph type="body" sz="quarter" idx="106" hasCustomPrompt="1"/>
          </p:nvPr>
        </p:nvSpPr>
        <p:spPr>
          <a:xfrm>
            <a:off x="3295650" y="3602362"/>
            <a:ext cx="2673132"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3" name="Text Placeholder 2">
            <a:extLst>
              <a:ext uri="{FF2B5EF4-FFF2-40B4-BE49-F238E27FC236}">
                <a16:creationId xmlns:a16="http://schemas.microsoft.com/office/drawing/2014/main" id="{2568908E-49C8-D747-BCC8-682124C4FF41}"/>
              </a:ext>
            </a:extLst>
          </p:cNvPr>
          <p:cNvSpPr>
            <a:spLocks noGrp="1"/>
          </p:cNvSpPr>
          <p:nvPr>
            <p:ph type="body" sz="quarter" idx="107" hasCustomPrompt="1"/>
          </p:nvPr>
        </p:nvSpPr>
        <p:spPr>
          <a:xfrm>
            <a:off x="3296122" y="3212437"/>
            <a:ext cx="2658959"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4" name="Text Placeholder 2">
            <a:extLst>
              <a:ext uri="{FF2B5EF4-FFF2-40B4-BE49-F238E27FC236}">
                <a16:creationId xmlns:a16="http://schemas.microsoft.com/office/drawing/2014/main" id="{B773214D-DF0C-C44F-A2FB-B4B8C77F396C}"/>
              </a:ext>
            </a:extLst>
          </p:cNvPr>
          <p:cNvSpPr>
            <a:spLocks noGrp="1"/>
          </p:cNvSpPr>
          <p:nvPr>
            <p:ph type="body" sz="quarter" idx="108" hasCustomPrompt="1"/>
          </p:nvPr>
        </p:nvSpPr>
        <p:spPr>
          <a:xfrm>
            <a:off x="6197383" y="3602362"/>
            <a:ext cx="2698968"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5" name="Text Placeholder 2">
            <a:extLst>
              <a:ext uri="{FF2B5EF4-FFF2-40B4-BE49-F238E27FC236}">
                <a16:creationId xmlns:a16="http://schemas.microsoft.com/office/drawing/2014/main" id="{4002048D-C283-4E47-B797-40B2EC4911FF}"/>
              </a:ext>
            </a:extLst>
          </p:cNvPr>
          <p:cNvSpPr>
            <a:spLocks noGrp="1"/>
          </p:cNvSpPr>
          <p:nvPr>
            <p:ph type="body" sz="quarter" idx="109" hasCustomPrompt="1"/>
          </p:nvPr>
        </p:nvSpPr>
        <p:spPr>
          <a:xfrm>
            <a:off x="6198264" y="3212437"/>
            <a:ext cx="2684659"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6" name="Text Placeholder 2">
            <a:extLst>
              <a:ext uri="{FF2B5EF4-FFF2-40B4-BE49-F238E27FC236}">
                <a16:creationId xmlns:a16="http://schemas.microsoft.com/office/drawing/2014/main" id="{C825AC33-054C-0D40-A8D6-6F776519933B}"/>
              </a:ext>
            </a:extLst>
          </p:cNvPr>
          <p:cNvSpPr>
            <a:spLocks noGrp="1"/>
          </p:cNvSpPr>
          <p:nvPr>
            <p:ph type="body" sz="quarter" idx="110" hasCustomPrompt="1"/>
          </p:nvPr>
        </p:nvSpPr>
        <p:spPr>
          <a:xfrm>
            <a:off x="9124952" y="3602362"/>
            <a:ext cx="268604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7" name="Text Placeholder 2">
            <a:extLst>
              <a:ext uri="{FF2B5EF4-FFF2-40B4-BE49-F238E27FC236}">
                <a16:creationId xmlns:a16="http://schemas.microsoft.com/office/drawing/2014/main" id="{36DEF092-B5A9-0948-8758-C7EF35FBA5AA}"/>
              </a:ext>
            </a:extLst>
          </p:cNvPr>
          <p:cNvSpPr>
            <a:spLocks noGrp="1"/>
          </p:cNvSpPr>
          <p:nvPr>
            <p:ph type="body" sz="quarter" idx="111" hasCustomPrompt="1"/>
          </p:nvPr>
        </p:nvSpPr>
        <p:spPr>
          <a:xfrm>
            <a:off x="9125999" y="3212437"/>
            <a:ext cx="2671807"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381000" y="5200650"/>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2671808"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80" name="Text Placeholder 2">
            <a:extLst>
              <a:ext uri="{FF2B5EF4-FFF2-40B4-BE49-F238E27FC236}">
                <a16:creationId xmlns:a16="http://schemas.microsoft.com/office/drawing/2014/main" id="{92AA49C0-972B-614C-AA75-8352536E5EA1}"/>
              </a:ext>
            </a:extLst>
          </p:cNvPr>
          <p:cNvSpPr>
            <a:spLocks noGrp="1"/>
          </p:cNvSpPr>
          <p:nvPr>
            <p:ph type="body" sz="quarter" idx="114" hasCustomPrompt="1"/>
          </p:nvPr>
        </p:nvSpPr>
        <p:spPr>
          <a:xfrm>
            <a:off x="3295650" y="5200650"/>
            <a:ext cx="2673132"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81" name="Text Placeholder 2">
            <a:extLst>
              <a:ext uri="{FF2B5EF4-FFF2-40B4-BE49-F238E27FC236}">
                <a16:creationId xmlns:a16="http://schemas.microsoft.com/office/drawing/2014/main" id="{B132FDE0-C2C3-5647-9D98-A121FBE005A4}"/>
              </a:ext>
            </a:extLst>
          </p:cNvPr>
          <p:cNvSpPr>
            <a:spLocks noGrp="1"/>
          </p:cNvSpPr>
          <p:nvPr>
            <p:ph type="body" sz="quarter" idx="115" hasCustomPrompt="1"/>
          </p:nvPr>
        </p:nvSpPr>
        <p:spPr>
          <a:xfrm>
            <a:off x="3296122" y="4798688"/>
            <a:ext cx="2658959"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82" name="Text Placeholder 2">
            <a:extLst>
              <a:ext uri="{FF2B5EF4-FFF2-40B4-BE49-F238E27FC236}">
                <a16:creationId xmlns:a16="http://schemas.microsoft.com/office/drawing/2014/main" id="{132DE1C3-C3AE-C54B-8F4C-16598D05E7E9}"/>
              </a:ext>
            </a:extLst>
          </p:cNvPr>
          <p:cNvSpPr>
            <a:spLocks noGrp="1"/>
          </p:cNvSpPr>
          <p:nvPr>
            <p:ph type="body" sz="quarter" idx="116" hasCustomPrompt="1"/>
          </p:nvPr>
        </p:nvSpPr>
        <p:spPr>
          <a:xfrm>
            <a:off x="6197383" y="5200650"/>
            <a:ext cx="269896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83" name="Text Placeholder 2">
            <a:extLst>
              <a:ext uri="{FF2B5EF4-FFF2-40B4-BE49-F238E27FC236}">
                <a16:creationId xmlns:a16="http://schemas.microsoft.com/office/drawing/2014/main" id="{22BC22CA-0B6F-F645-BCAD-2970A35294F0}"/>
              </a:ext>
            </a:extLst>
          </p:cNvPr>
          <p:cNvSpPr>
            <a:spLocks noGrp="1"/>
          </p:cNvSpPr>
          <p:nvPr>
            <p:ph type="body" sz="quarter" idx="117" hasCustomPrompt="1"/>
          </p:nvPr>
        </p:nvSpPr>
        <p:spPr>
          <a:xfrm>
            <a:off x="6198264" y="4798688"/>
            <a:ext cx="2684659" cy="270086"/>
          </a:xfrm>
          <a:prstGeom prst="rect">
            <a:avLst/>
          </a:prstGeom>
        </p:spPr>
        <p:txBody>
          <a:bodyPr lIns="10800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84" name="Text Placeholder 2">
            <a:extLst>
              <a:ext uri="{FF2B5EF4-FFF2-40B4-BE49-F238E27FC236}">
                <a16:creationId xmlns:a16="http://schemas.microsoft.com/office/drawing/2014/main" id="{EDC968B6-295D-CA48-B463-CFC4B455386F}"/>
              </a:ext>
            </a:extLst>
          </p:cNvPr>
          <p:cNvSpPr>
            <a:spLocks noGrp="1"/>
          </p:cNvSpPr>
          <p:nvPr>
            <p:ph type="body" sz="quarter" idx="118" hasCustomPrompt="1"/>
          </p:nvPr>
        </p:nvSpPr>
        <p:spPr>
          <a:xfrm>
            <a:off x="9124952" y="5200650"/>
            <a:ext cx="268604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85" name="Text Placeholder 2">
            <a:extLst>
              <a:ext uri="{FF2B5EF4-FFF2-40B4-BE49-F238E27FC236}">
                <a16:creationId xmlns:a16="http://schemas.microsoft.com/office/drawing/2014/main" id="{7DAFA01D-03B5-114F-8B51-9C0BA3EC0578}"/>
              </a:ext>
            </a:extLst>
          </p:cNvPr>
          <p:cNvSpPr>
            <a:spLocks noGrp="1"/>
          </p:cNvSpPr>
          <p:nvPr>
            <p:ph type="body" sz="quarter" idx="119" hasCustomPrompt="1"/>
          </p:nvPr>
        </p:nvSpPr>
        <p:spPr>
          <a:xfrm>
            <a:off x="9125999" y="4798688"/>
            <a:ext cx="2671807"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Tree>
    <p:extLst>
      <p:ext uri="{BB962C8B-B14F-4D97-AF65-F5344CB8AC3E}">
        <p14:creationId xmlns:p14="http://schemas.microsoft.com/office/powerpoint/2010/main" val="40420201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Numbers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solidFill>
                  <a:schemeClr val="tx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chemeClr val="tx1"/>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chemeClr val="tx1"/>
                </a:solidFill>
              </a:defRPr>
            </a:lvl1p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1352550" y="165926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1352550" y="320231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1352550" y="4800600"/>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0" name="Text Placeholder 2">
            <a:extLst>
              <a:ext uri="{FF2B5EF4-FFF2-40B4-BE49-F238E27FC236}">
                <a16:creationId xmlns:a16="http://schemas.microsoft.com/office/drawing/2014/main" id="{BF4A2F8E-AB96-2E49-BD85-22035964874A}"/>
              </a:ext>
            </a:extLst>
          </p:cNvPr>
          <p:cNvSpPr>
            <a:spLocks noGrp="1"/>
          </p:cNvSpPr>
          <p:nvPr>
            <p:ph type="body" sz="quarter" idx="114" hasCustomPrompt="1"/>
          </p:nvPr>
        </p:nvSpPr>
        <p:spPr>
          <a:xfrm>
            <a:off x="5238750"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54B7FA03-5527-A948-9958-83B62DEB6022}"/>
              </a:ext>
            </a:extLst>
          </p:cNvPr>
          <p:cNvSpPr>
            <a:spLocks noGrp="1"/>
          </p:cNvSpPr>
          <p:nvPr>
            <p:ph type="body" sz="quarter" idx="115" hasCustomPrompt="1"/>
          </p:nvPr>
        </p:nvSpPr>
        <p:spPr>
          <a:xfrm>
            <a:off x="4267437"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2" name="Text Placeholder 2">
            <a:extLst>
              <a:ext uri="{FF2B5EF4-FFF2-40B4-BE49-F238E27FC236}">
                <a16:creationId xmlns:a16="http://schemas.microsoft.com/office/drawing/2014/main" id="{836833E6-9089-8C43-AEB2-A05B06368770}"/>
              </a:ext>
            </a:extLst>
          </p:cNvPr>
          <p:cNvSpPr>
            <a:spLocks noGrp="1"/>
          </p:cNvSpPr>
          <p:nvPr>
            <p:ph type="body" sz="quarter" idx="116" hasCustomPrompt="1"/>
          </p:nvPr>
        </p:nvSpPr>
        <p:spPr>
          <a:xfrm>
            <a:off x="5238750"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18E26A4-8203-0B4E-8475-31F0E9142529}"/>
              </a:ext>
            </a:extLst>
          </p:cNvPr>
          <p:cNvSpPr>
            <a:spLocks noGrp="1"/>
          </p:cNvSpPr>
          <p:nvPr>
            <p:ph type="body" sz="quarter" idx="117" hasCustomPrompt="1"/>
          </p:nvPr>
        </p:nvSpPr>
        <p:spPr>
          <a:xfrm>
            <a:off x="4267437"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4" name="Text Placeholder 2">
            <a:extLst>
              <a:ext uri="{FF2B5EF4-FFF2-40B4-BE49-F238E27FC236}">
                <a16:creationId xmlns:a16="http://schemas.microsoft.com/office/drawing/2014/main" id="{00FBE42B-14AE-7447-9F05-393E15080BA7}"/>
              </a:ext>
            </a:extLst>
          </p:cNvPr>
          <p:cNvSpPr>
            <a:spLocks noGrp="1"/>
          </p:cNvSpPr>
          <p:nvPr>
            <p:ph type="body" sz="quarter" idx="118" hasCustomPrompt="1"/>
          </p:nvPr>
        </p:nvSpPr>
        <p:spPr>
          <a:xfrm>
            <a:off x="5238750"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4926AA38-DFC4-EC46-B3D9-B2A2207E8CE7}"/>
              </a:ext>
            </a:extLst>
          </p:cNvPr>
          <p:cNvSpPr>
            <a:spLocks noGrp="1"/>
          </p:cNvSpPr>
          <p:nvPr>
            <p:ph type="body" sz="quarter" idx="119" hasCustomPrompt="1"/>
          </p:nvPr>
        </p:nvSpPr>
        <p:spPr>
          <a:xfrm>
            <a:off x="4267437"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6" name="Text Placeholder 2">
            <a:extLst>
              <a:ext uri="{FF2B5EF4-FFF2-40B4-BE49-F238E27FC236}">
                <a16:creationId xmlns:a16="http://schemas.microsoft.com/office/drawing/2014/main" id="{70973A08-CF70-6948-9A4C-862595F49B71}"/>
              </a:ext>
            </a:extLst>
          </p:cNvPr>
          <p:cNvSpPr>
            <a:spLocks noGrp="1"/>
          </p:cNvSpPr>
          <p:nvPr>
            <p:ph type="body" sz="quarter" idx="120" hasCustomPrompt="1"/>
          </p:nvPr>
        </p:nvSpPr>
        <p:spPr>
          <a:xfrm>
            <a:off x="9139947"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9A1B0048-A471-1641-BF15-2DD116F793DB}"/>
              </a:ext>
            </a:extLst>
          </p:cNvPr>
          <p:cNvSpPr>
            <a:spLocks noGrp="1"/>
          </p:cNvSpPr>
          <p:nvPr>
            <p:ph type="body" sz="quarter" idx="121" hasCustomPrompt="1"/>
          </p:nvPr>
        </p:nvSpPr>
        <p:spPr>
          <a:xfrm>
            <a:off x="8168634"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8" name="Text Placeholder 2">
            <a:extLst>
              <a:ext uri="{FF2B5EF4-FFF2-40B4-BE49-F238E27FC236}">
                <a16:creationId xmlns:a16="http://schemas.microsoft.com/office/drawing/2014/main" id="{5C31BE78-8D28-CA49-963F-C25A1C44818D}"/>
              </a:ext>
            </a:extLst>
          </p:cNvPr>
          <p:cNvSpPr>
            <a:spLocks noGrp="1"/>
          </p:cNvSpPr>
          <p:nvPr>
            <p:ph type="body" sz="quarter" idx="122" hasCustomPrompt="1"/>
          </p:nvPr>
        </p:nvSpPr>
        <p:spPr>
          <a:xfrm>
            <a:off x="9139947"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9" name="Text Placeholder 2">
            <a:extLst>
              <a:ext uri="{FF2B5EF4-FFF2-40B4-BE49-F238E27FC236}">
                <a16:creationId xmlns:a16="http://schemas.microsoft.com/office/drawing/2014/main" id="{F40F322D-A431-B849-B247-E9D19A97322E}"/>
              </a:ext>
            </a:extLst>
          </p:cNvPr>
          <p:cNvSpPr>
            <a:spLocks noGrp="1"/>
          </p:cNvSpPr>
          <p:nvPr>
            <p:ph type="body" sz="quarter" idx="123" hasCustomPrompt="1"/>
          </p:nvPr>
        </p:nvSpPr>
        <p:spPr>
          <a:xfrm>
            <a:off x="8168634"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40" name="Text Placeholder 2">
            <a:extLst>
              <a:ext uri="{FF2B5EF4-FFF2-40B4-BE49-F238E27FC236}">
                <a16:creationId xmlns:a16="http://schemas.microsoft.com/office/drawing/2014/main" id="{89A3F0D8-A908-9346-AD19-745AC935502C}"/>
              </a:ext>
            </a:extLst>
          </p:cNvPr>
          <p:cNvSpPr>
            <a:spLocks noGrp="1"/>
          </p:cNvSpPr>
          <p:nvPr>
            <p:ph type="body" sz="quarter" idx="124" hasCustomPrompt="1"/>
          </p:nvPr>
        </p:nvSpPr>
        <p:spPr>
          <a:xfrm>
            <a:off x="9139947"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41" name="Text Placeholder 2">
            <a:extLst>
              <a:ext uri="{FF2B5EF4-FFF2-40B4-BE49-F238E27FC236}">
                <a16:creationId xmlns:a16="http://schemas.microsoft.com/office/drawing/2014/main" id="{5E3E655F-0CC6-F342-9B78-9FDA15CC1985}"/>
              </a:ext>
            </a:extLst>
          </p:cNvPr>
          <p:cNvSpPr>
            <a:spLocks noGrp="1"/>
          </p:cNvSpPr>
          <p:nvPr>
            <p:ph type="body" sz="quarter" idx="125" hasCustomPrompt="1"/>
          </p:nvPr>
        </p:nvSpPr>
        <p:spPr>
          <a:xfrm>
            <a:off x="8168634"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Tree>
    <p:extLst>
      <p:ext uri="{BB962C8B-B14F-4D97-AF65-F5344CB8AC3E}">
        <p14:creationId xmlns:p14="http://schemas.microsoft.com/office/powerpoint/2010/main" val="33615728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Numbers 9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solidFill>
                  <a:schemeClr val="bg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chemeClr val="bg1"/>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chemeClr val="bg1"/>
                </a:solidFill>
              </a:defRPr>
            </a:lvl1p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1352550" y="165926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1352550" y="320231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1352550" y="4800600"/>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0" name="Text Placeholder 2">
            <a:extLst>
              <a:ext uri="{FF2B5EF4-FFF2-40B4-BE49-F238E27FC236}">
                <a16:creationId xmlns:a16="http://schemas.microsoft.com/office/drawing/2014/main" id="{BF4A2F8E-AB96-2E49-BD85-22035964874A}"/>
              </a:ext>
            </a:extLst>
          </p:cNvPr>
          <p:cNvSpPr>
            <a:spLocks noGrp="1"/>
          </p:cNvSpPr>
          <p:nvPr>
            <p:ph type="body" sz="quarter" idx="114" hasCustomPrompt="1"/>
          </p:nvPr>
        </p:nvSpPr>
        <p:spPr>
          <a:xfrm>
            <a:off x="5238750"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54B7FA03-5527-A948-9958-83B62DEB6022}"/>
              </a:ext>
            </a:extLst>
          </p:cNvPr>
          <p:cNvSpPr>
            <a:spLocks noGrp="1"/>
          </p:cNvSpPr>
          <p:nvPr>
            <p:ph type="body" sz="quarter" idx="115" hasCustomPrompt="1"/>
          </p:nvPr>
        </p:nvSpPr>
        <p:spPr>
          <a:xfrm>
            <a:off x="4267437"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2" name="Text Placeholder 2">
            <a:extLst>
              <a:ext uri="{FF2B5EF4-FFF2-40B4-BE49-F238E27FC236}">
                <a16:creationId xmlns:a16="http://schemas.microsoft.com/office/drawing/2014/main" id="{836833E6-9089-8C43-AEB2-A05B06368770}"/>
              </a:ext>
            </a:extLst>
          </p:cNvPr>
          <p:cNvSpPr>
            <a:spLocks noGrp="1"/>
          </p:cNvSpPr>
          <p:nvPr>
            <p:ph type="body" sz="quarter" idx="116" hasCustomPrompt="1"/>
          </p:nvPr>
        </p:nvSpPr>
        <p:spPr>
          <a:xfrm>
            <a:off x="5238750"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18E26A4-8203-0B4E-8475-31F0E9142529}"/>
              </a:ext>
            </a:extLst>
          </p:cNvPr>
          <p:cNvSpPr>
            <a:spLocks noGrp="1"/>
          </p:cNvSpPr>
          <p:nvPr>
            <p:ph type="body" sz="quarter" idx="117" hasCustomPrompt="1"/>
          </p:nvPr>
        </p:nvSpPr>
        <p:spPr>
          <a:xfrm>
            <a:off x="4267437"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4" name="Text Placeholder 2">
            <a:extLst>
              <a:ext uri="{FF2B5EF4-FFF2-40B4-BE49-F238E27FC236}">
                <a16:creationId xmlns:a16="http://schemas.microsoft.com/office/drawing/2014/main" id="{00FBE42B-14AE-7447-9F05-393E15080BA7}"/>
              </a:ext>
            </a:extLst>
          </p:cNvPr>
          <p:cNvSpPr>
            <a:spLocks noGrp="1"/>
          </p:cNvSpPr>
          <p:nvPr>
            <p:ph type="body" sz="quarter" idx="118" hasCustomPrompt="1"/>
          </p:nvPr>
        </p:nvSpPr>
        <p:spPr>
          <a:xfrm>
            <a:off x="5238750"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4926AA38-DFC4-EC46-B3D9-B2A2207E8CE7}"/>
              </a:ext>
            </a:extLst>
          </p:cNvPr>
          <p:cNvSpPr>
            <a:spLocks noGrp="1"/>
          </p:cNvSpPr>
          <p:nvPr>
            <p:ph type="body" sz="quarter" idx="119" hasCustomPrompt="1"/>
          </p:nvPr>
        </p:nvSpPr>
        <p:spPr>
          <a:xfrm>
            <a:off x="4267437"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6" name="Text Placeholder 2">
            <a:extLst>
              <a:ext uri="{FF2B5EF4-FFF2-40B4-BE49-F238E27FC236}">
                <a16:creationId xmlns:a16="http://schemas.microsoft.com/office/drawing/2014/main" id="{70973A08-CF70-6948-9A4C-862595F49B71}"/>
              </a:ext>
            </a:extLst>
          </p:cNvPr>
          <p:cNvSpPr>
            <a:spLocks noGrp="1"/>
          </p:cNvSpPr>
          <p:nvPr>
            <p:ph type="body" sz="quarter" idx="120" hasCustomPrompt="1"/>
          </p:nvPr>
        </p:nvSpPr>
        <p:spPr>
          <a:xfrm>
            <a:off x="9139947"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9A1B0048-A471-1641-BF15-2DD116F793DB}"/>
              </a:ext>
            </a:extLst>
          </p:cNvPr>
          <p:cNvSpPr>
            <a:spLocks noGrp="1"/>
          </p:cNvSpPr>
          <p:nvPr>
            <p:ph type="body" sz="quarter" idx="121" hasCustomPrompt="1"/>
          </p:nvPr>
        </p:nvSpPr>
        <p:spPr>
          <a:xfrm>
            <a:off x="8168634"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8" name="Text Placeholder 2">
            <a:extLst>
              <a:ext uri="{FF2B5EF4-FFF2-40B4-BE49-F238E27FC236}">
                <a16:creationId xmlns:a16="http://schemas.microsoft.com/office/drawing/2014/main" id="{5C31BE78-8D28-CA49-963F-C25A1C44818D}"/>
              </a:ext>
            </a:extLst>
          </p:cNvPr>
          <p:cNvSpPr>
            <a:spLocks noGrp="1"/>
          </p:cNvSpPr>
          <p:nvPr>
            <p:ph type="body" sz="quarter" idx="122" hasCustomPrompt="1"/>
          </p:nvPr>
        </p:nvSpPr>
        <p:spPr>
          <a:xfrm>
            <a:off x="9139947"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9" name="Text Placeholder 2">
            <a:extLst>
              <a:ext uri="{FF2B5EF4-FFF2-40B4-BE49-F238E27FC236}">
                <a16:creationId xmlns:a16="http://schemas.microsoft.com/office/drawing/2014/main" id="{F40F322D-A431-B849-B247-E9D19A97322E}"/>
              </a:ext>
            </a:extLst>
          </p:cNvPr>
          <p:cNvSpPr>
            <a:spLocks noGrp="1"/>
          </p:cNvSpPr>
          <p:nvPr>
            <p:ph type="body" sz="quarter" idx="123" hasCustomPrompt="1"/>
          </p:nvPr>
        </p:nvSpPr>
        <p:spPr>
          <a:xfrm>
            <a:off x="8168634"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40" name="Text Placeholder 2">
            <a:extLst>
              <a:ext uri="{FF2B5EF4-FFF2-40B4-BE49-F238E27FC236}">
                <a16:creationId xmlns:a16="http://schemas.microsoft.com/office/drawing/2014/main" id="{89A3F0D8-A908-9346-AD19-745AC935502C}"/>
              </a:ext>
            </a:extLst>
          </p:cNvPr>
          <p:cNvSpPr>
            <a:spLocks noGrp="1"/>
          </p:cNvSpPr>
          <p:nvPr>
            <p:ph type="body" sz="quarter" idx="124" hasCustomPrompt="1"/>
          </p:nvPr>
        </p:nvSpPr>
        <p:spPr>
          <a:xfrm>
            <a:off x="9139947"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41" name="Text Placeholder 2">
            <a:extLst>
              <a:ext uri="{FF2B5EF4-FFF2-40B4-BE49-F238E27FC236}">
                <a16:creationId xmlns:a16="http://schemas.microsoft.com/office/drawing/2014/main" id="{5E3E655F-0CC6-F342-9B78-9FDA15CC1985}"/>
              </a:ext>
            </a:extLst>
          </p:cNvPr>
          <p:cNvSpPr>
            <a:spLocks noGrp="1"/>
          </p:cNvSpPr>
          <p:nvPr>
            <p:ph type="body" sz="quarter" idx="125" hasCustomPrompt="1"/>
          </p:nvPr>
        </p:nvSpPr>
        <p:spPr>
          <a:xfrm>
            <a:off x="8168634"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grpSp>
        <p:nvGrpSpPr>
          <p:cNvPr id="23" name="Group 22">
            <a:extLst>
              <a:ext uri="{FF2B5EF4-FFF2-40B4-BE49-F238E27FC236}">
                <a16:creationId xmlns:a16="http://schemas.microsoft.com/office/drawing/2014/main" id="{CC144F8E-4229-EF45-A2F6-96832E6214CF}"/>
              </a:ext>
            </a:extLst>
          </p:cNvPr>
          <p:cNvGrpSpPr/>
          <p:nvPr/>
        </p:nvGrpSpPr>
        <p:grpSpPr>
          <a:xfrm>
            <a:off x="10839450" y="6410620"/>
            <a:ext cx="971550" cy="161630"/>
            <a:chOff x="14294536" y="8436933"/>
            <a:chExt cx="1501942" cy="249867"/>
          </a:xfrm>
          <a:solidFill>
            <a:schemeClr val="bg1"/>
          </a:solidFill>
        </p:grpSpPr>
        <p:sp>
          <p:nvSpPr>
            <p:cNvPr id="24" name="object 2">
              <a:extLst>
                <a:ext uri="{FF2B5EF4-FFF2-40B4-BE49-F238E27FC236}">
                  <a16:creationId xmlns:a16="http://schemas.microsoft.com/office/drawing/2014/main" id="{2C4F555D-58D6-284B-AD4B-DCC05D8F57EB}"/>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3">
              <a:extLst>
                <a:ext uri="{FF2B5EF4-FFF2-40B4-BE49-F238E27FC236}">
                  <a16:creationId xmlns:a16="http://schemas.microsoft.com/office/drawing/2014/main" id="{576754CD-5626-9247-9ECF-1A623A6141CB}"/>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6" name="object 4">
              <a:extLst>
                <a:ext uri="{FF2B5EF4-FFF2-40B4-BE49-F238E27FC236}">
                  <a16:creationId xmlns:a16="http://schemas.microsoft.com/office/drawing/2014/main" id="{A497D83F-A2DC-E34E-913D-26441AE59EEC}"/>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5">
              <a:extLst>
                <a:ext uri="{FF2B5EF4-FFF2-40B4-BE49-F238E27FC236}">
                  <a16:creationId xmlns:a16="http://schemas.microsoft.com/office/drawing/2014/main" id="{96E1243F-0ADB-0A45-A5F6-9263C76982B6}"/>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8" name="object 6">
              <a:extLst>
                <a:ext uri="{FF2B5EF4-FFF2-40B4-BE49-F238E27FC236}">
                  <a16:creationId xmlns:a16="http://schemas.microsoft.com/office/drawing/2014/main" id="{C391746F-A5DA-DD47-B68E-C6F7875FA407}"/>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9" name="object 7">
              <a:extLst>
                <a:ext uri="{FF2B5EF4-FFF2-40B4-BE49-F238E27FC236}">
                  <a16:creationId xmlns:a16="http://schemas.microsoft.com/office/drawing/2014/main" id="{1B25DFB0-6126-274A-9090-B6C2CAF140BE}"/>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42" name="object 8">
              <a:extLst>
                <a:ext uri="{FF2B5EF4-FFF2-40B4-BE49-F238E27FC236}">
                  <a16:creationId xmlns:a16="http://schemas.microsoft.com/office/drawing/2014/main" id="{399CE544-ED34-204E-BD3A-ADC6D6C8A1C4}"/>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3" name="object 9">
              <a:extLst>
                <a:ext uri="{FF2B5EF4-FFF2-40B4-BE49-F238E27FC236}">
                  <a16:creationId xmlns:a16="http://schemas.microsoft.com/office/drawing/2014/main" id="{DEFBB250-4EFF-0A4E-8CB9-35DDEE9F663A}"/>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1749144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umbers 9 (dark)">
    <p:spTree>
      <p:nvGrpSpPr>
        <p:cNvPr id="1" name=""/>
        <p:cNvGrpSpPr/>
        <p:nvPr/>
      </p:nvGrpSpPr>
      <p:grpSpPr>
        <a:xfrm>
          <a:off x="0" y="0"/>
          <a:ext cx="0" cy="0"/>
          <a:chOff x="0" y="0"/>
          <a:chExt cx="0" cy="0"/>
        </a:xfrm>
      </p:grpSpPr>
      <p:sp>
        <p:nvSpPr>
          <p:cNvPr id="44" name="object 4">
            <a:extLst>
              <a:ext uri="{FF2B5EF4-FFF2-40B4-BE49-F238E27FC236}">
                <a16:creationId xmlns:a16="http://schemas.microsoft.com/office/drawing/2014/main" id="{262A66D5-8073-CE45-B5CC-BD5D63ED0C74}"/>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60000"/>
            </a:schemeClr>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solidFill>
                  <a:srgbClr val="FFFFFF"/>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rgbClr val="FFFFFF"/>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rgbClr val="FFFFFF"/>
                </a:solidFill>
              </a:defRPr>
            </a:lvl1p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1352550" y="165926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1352550" y="320231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1352550" y="4800600"/>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0" name="Text Placeholder 2">
            <a:extLst>
              <a:ext uri="{FF2B5EF4-FFF2-40B4-BE49-F238E27FC236}">
                <a16:creationId xmlns:a16="http://schemas.microsoft.com/office/drawing/2014/main" id="{BF4A2F8E-AB96-2E49-BD85-22035964874A}"/>
              </a:ext>
            </a:extLst>
          </p:cNvPr>
          <p:cNvSpPr>
            <a:spLocks noGrp="1"/>
          </p:cNvSpPr>
          <p:nvPr>
            <p:ph type="body" sz="quarter" idx="114" hasCustomPrompt="1"/>
          </p:nvPr>
        </p:nvSpPr>
        <p:spPr>
          <a:xfrm>
            <a:off x="5238750"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54B7FA03-5527-A948-9958-83B62DEB6022}"/>
              </a:ext>
            </a:extLst>
          </p:cNvPr>
          <p:cNvSpPr>
            <a:spLocks noGrp="1"/>
          </p:cNvSpPr>
          <p:nvPr>
            <p:ph type="body" sz="quarter" idx="115" hasCustomPrompt="1"/>
          </p:nvPr>
        </p:nvSpPr>
        <p:spPr>
          <a:xfrm>
            <a:off x="4267437"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2" name="Text Placeholder 2">
            <a:extLst>
              <a:ext uri="{FF2B5EF4-FFF2-40B4-BE49-F238E27FC236}">
                <a16:creationId xmlns:a16="http://schemas.microsoft.com/office/drawing/2014/main" id="{836833E6-9089-8C43-AEB2-A05B06368770}"/>
              </a:ext>
            </a:extLst>
          </p:cNvPr>
          <p:cNvSpPr>
            <a:spLocks noGrp="1"/>
          </p:cNvSpPr>
          <p:nvPr>
            <p:ph type="body" sz="quarter" idx="116" hasCustomPrompt="1"/>
          </p:nvPr>
        </p:nvSpPr>
        <p:spPr>
          <a:xfrm>
            <a:off x="5238750"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18E26A4-8203-0B4E-8475-31F0E9142529}"/>
              </a:ext>
            </a:extLst>
          </p:cNvPr>
          <p:cNvSpPr>
            <a:spLocks noGrp="1"/>
          </p:cNvSpPr>
          <p:nvPr>
            <p:ph type="body" sz="quarter" idx="117" hasCustomPrompt="1"/>
          </p:nvPr>
        </p:nvSpPr>
        <p:spPr>
          <a:xfrm>
            <a:off x="4267437"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4" name="Text Placeholder 2">
            <a:extLst>
              <a:ext uri="{FF2B5EF4-FFF2-40B4-BE49-F238E27FC236}">
                <a16:creationId xmlns:a16="http://schemas.microsoft.com/office/drawing/2014/main" id="{00FBE42B-14AE-7447-9F05-393E15080BA7}"/>
              </a:ext>
            </a:extLst>
          </p:cNvPr>
          <p:cNvSpPr>
            <a:spLocks noGrp="1"/>
          </p:cNvSpPr>
          <p:nvPr>
            <p:ph type="body" sz="quarter" idx="118" hasCustomPrompt="1"/>
          </p:nvPr>
        </p:nvSpPr>
        <p:spPr>
          <a:xfrm>
            <a:off x="5238750"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4926AA38-DFC4-EC46-B3D9-B2A2207E8CE7}"/>
              </a:ext>
            </a:extLst>
          </p:cNvPr>
          <p:cNvSpPr>
            <a:spLocks noGrp="1"/>
          </p:cNvSpPr>
          <p:nvPr>
            <p:ph type="body" sz="quarter" idx="119" hasCustomPrompt="1"/>
          </p:nvPr>
        </p:nvSpPr>
        <p:spPr>
          <a:xfrm>
            <a:off x="4267437"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6" name="Text Placeholder 2">
            <a:extLst>
              <a:ext uri="{FF2B5EF4-FFF2-40B4-BE49-F238E27FC236}">
                <a16:creationId xmlns:a16="http://schemas.microsoft.com/office/drawing/2014/main" id="{70973A08-CF70-6948-9A4C-862595F49B71}"/>
              </a:ext>
            </a:extLst>
          </p:cNvPr>
          <p:cNvSpPr>
            <a:spLocks noGrp="1"/>
          </p:cNvSpPr>
          <p:nvPr>
            <p:ph type="body" sz="quarter" idx="120" hasCustomPrompt="1"/>
          </p:nvPr>
        </p:nvSpPr>
        <p:spPr>
          <a:xfrm>
            <a:off x="9139947"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9A1B0048-A471-1641-BF15-2DD116F793DB}"/>
              </a:ext>
            </a:extLst>
          </p:cNvPr>
          <p:cNvSpPr>
            <a:spLocks noGrp="1"/>
          </p:cNvSpPr>
          <p:nvPr>
            <p:ph type="body" sz="quarter" idx="121" hasCustomPrompt="1"/>
          </p:nvPr>
        </p:nvSpPr>
        <p:spPr>
          <a:xfrm>
            <a:off x="8168634"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8" name="Text Placeholder 2">
            <a:extLst>
              <a:ext uri="{FF2B5EF4-FFF2-40B4-BE49-F238E27FC236}">
                <a16:creationId xmlns:a16="http://schemas.microsoft.com/office/drawing/2014/main" id="{5C31BE78-8D28-CA49-963F-C25A1C44818D}"/>
              </a:ext>
            </a:extLst>
          </p:cNvPr>
          <p:cNvSpPr>
            <a:spLocks noGrp="1"/>
          </p:cNvSpPr>
          <p:nvPr>
            <p:ph type="body" sz="quarter" idx="122" hasCustomPrompt="1"/>
          </p:nvPr>
        </p:nvSpPr>
        <p:spPr>
          <a:xfrm>
            <a:off x="9139947"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9" name="Text Placeholder 2">
            <a:extLst>
              <a:ext uri="{FF2B5EF4-FFF2-40B4-BE49-F238E27FC236}">
                <a16:creationId xmlns:a16="http://schemas.microsoft.com/office/drawing/2014/main" id="{F40F322D-A431-B849-B247-E9D19A97322E}"/>
              </a:ext>
            </a:extLst>
          </p:cNvPr>
          <p:cNvSpPr>
            <a:spLocks noGrp="1"/>
          </p:cNvSpPr>
          <p:nvPr>
            <p:ph type="body" sz="quarter" idx="123" hasCustomPrompt="1"/>
          </p:nvPr>
        </p:nvSpPr>
        <p:spPr>
          <a:xfrm>
            <a:off x="8168634"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40" name="Text Placeholder 2">
            <a:extLst>
              <a:ext uri="{FF2B5EF4-FFF2-40B4-BE49-F238E27FC236}">
                <a16:creationId xmlns:a16="http://schemas.microsoft.com/office/drawing/2014/main" id="{89A3F0D8-A908-9346-AD19-745AC935502C}"/>
              </a:ext>
            </a:extLst>
          </p:cNvPr>
          <p:cNvSpPr>
            <a:spLocks noGrp="1"/>
          </p:cNvSpPr>
          <p:nvPr>
            <p:ph type="body" sz="quarter" idx="124" hasCustomPrompt="1"/>
          </p:nvPr>
        </p:nvSpPr>
        <p:spPr>
          <a:xfrm>
            <a:off x="9139947"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41" name="Text Placeholder 2">
            <a:extLst>
              <a:ext uri="{FF2B5EF4-FFF2-40B4-BE49-F238E27FC236}">
                <a16:creationId xmlns:a16="http://schemas.microsoft.com/office/drawing/2014/main" id="{5E3E655F-0CC6-F342-9B78-9FDA15CC1985}"/>
              </a:ext>
            </a:extLst>
          </p:cNvPr>
          <p:cNvSpPr>
            <a:spLocks noGrp="1"/>
          </p:cNvSpPr>
          <p:nvPr>
            <p:ph type="body" sz="quarter" idx="125" hasCustomPrompt="1"/>
          </p:nvPr>
        </p:nvSpPr>
        <p:spPr>
          <a:xfrm>
            <a:off x="8168634"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grpSp>
        <p:nvGrpSpPr>
          <p:cNvPr id="46" name="Group 45">
            <a:extLst>
              <a:ext uri="{FF2B5EF4-FFF2-40B4-BE49-F238E27FC236}">
                <a16:creationId xmlns:a16="http://schemas.microsoft.com/office/drawing/2014/main" id="{92A3E582-82CD-9D4B-9F93-0A2D153B198B}"/>
              </a:ext>
            </a:extLst>
          </p:cNvPr>
          <p:cNvGrpSpPr/>
          <p:nvPr/>
        </p:nvGrpSpPr>
        <p:grpSpPr>
          <a:xfrm>
            <a:off x="10839450" y="6410620"/>
            <a:ext cx="971550" cy="161630"/>
            <a:chOff x="14294536" y="8436933"/>
            <a:chExt cx="1501942" cy="249867"/>
          </a:xfrm>
          <a:solidFill>
            <a:srgbClr val="FFFFFF"/>
          </a:solidFill>
        </p:grpSpPr>
        <p:sp>
          <p:nvSpPr>
            <p:cNvPr id="47" name="object 2">
              <a:extLst>
                <a:ext uri="{FF2B5EF4-FFF2-40B4-BE49-F238E27FC236}">
                  <a16:creationId xmlns:a16="http://schemas.microsoft.com/office/drawing/2014/main" id="{F511A7EA-6E73-D349-BCA5-D89A75B4B044}"/>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8" name="object 3">
              <a:extLst>
                <a:ext uri="{FF2B5EF4-FFF2-40B4-BE49-F238E27FC236}">
                  <a16:creationId xmlns:a16="http://schemas.microsoft.com/office/drawing/2014/main" id="{85BE583E-47F7-7D4E-846A-BAC9B56B34CE}"/>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9" name="object 4">
              <a:extLst>
                <a:ext uri="{FF2B5EF4-FFF2-40B4-BE49-F238E27FC236}">
                  <a16:creationId xmlns:a16="http://schemas.microsoft.com/office/drawing/2014/main" id="{5627FFFF-2138-704D-8278-DD34189B9DD6}"/>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0" name="object 5">
              <a:extLst>
                <a:ext uri="{FF2B5EF4-FFF2-40B4-BE49-F238E27FC236}">
                  <a16:creationId xmlns:a16="http://schemas.microsoft.com/office/drawing/2014/main" id="{ED2F909F-7012-F849-B975-5C1F2E31A830}"/>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1" name="object 6">
              <a:extLst>
                <a:ext uri="{FF2B5EF4-FFF2-40B4-BE49-F238E27FC236}">
                  <a16:creationId xmlns:a16="http://schemas.microsoft.com/office/drawing/2014/main" id="{993271D0-7470-714D-94C0-3EC31EAB24E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2" name="object 7">
              <a:extLst>
                <a:ext uri="{FF2B5EF4-FFF2-40B4-BE49-F238E27FC236}">
                  <a16:creationId xmlns:a16="http://schemas.microsoft.com/office/drawing/2014/main" id="{9BD66DF8-3736-AC46-838E-05EEFC1C293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53" name="object 8">
              <a:extLst>
                <a:ext uri="{FF2B5EF4-FFF2-40B4-BE49-F238E27FC236}">
                  <a16:creationId xmlns:a16="http://schemas.microsoft.com/office/drawing/2014/main" id="{3B5DA26E-6B94-964A-9189-CEC3AB91540C}"/>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4" name="object 9">
              <a:extLst>
                <a:ext uri="{FF2B5EF4-FFF2-40B4-BE49-F238E27FC236}">
                  <a16:creationId xmlns:a16="http://schemas.microsoft.com/office/drawing/2014/main" id="{253DB2AA-B3C1-F644-8C07-86CD8428433A}"/>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83428808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umbers 9 (dark + sidebar)">
    <p:spTree>
      <p:nvGrpSpPr>
        <p:cNvPr id="1" name=""/>
        <p:cNvGrpSpPr/>
        <p:nvPr/>
      </p:nvGrpSpPr>
      <p:grpSpPr>
        <a:xfrm>
          <a:off x="0" y="0"/>
          <a:ext cx="0" cy="0"/>
          <a:chOff x="0" y="0"/>
          <a:chExt cx="0" cy="0"/>
        </a:xfrm>
      </p:grpSpPr>
      <p:sp>
        <p:nvSpPr>
          <p:cNvPr id="44" name="object 4">
            <a:extLst>
              <a:ext uri="{FF2B5EF4-FFF2-40B4-BE49-F238E27FC236}">
                <a16:creationId xmlns:a16="http://schemas.microsoft.com/office/drawing/2014/main" id="{262A66D5-8073-CE45-B5CC-BD5D63ED0C74}"/>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60000"/>
            </a:schemeClr>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a:xfrm>
            <a:off x="381000" y="235099"/>
            <a:ext cx="8743950" cy="965051"/>
          </a:xfrm>
        </p:spPr>
        <p:txBody>
          <a:bodyPr/>
          <a:lstStyle>
            <a:lvl1pPr>
              <a:defRPr>
                <a:solidFill>
                  <a:srgbClr val="FFFFFF"/>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rgbClr val="FFFFFF"/>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rgbClr val="FFFFFF"/>
                </a:solidFill>
              </a:defRPr>
            </a:lvl1p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1352551" y="1659262"/>
            <a:ext cx="169973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1352551" y="3202312"/>
            <a:ext cx="169973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1352551" y="4800600"/>
            <a:ext cx="169973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0" name="Text Placeholder 2">
            <a:extLst>
              <a:ext uri="{FF2B5EF4-FFF2-40B4-BE49-F238E27FC236}">
                <a16:creationId xmlns:a16="http://schemas.microsoft.com/office/drawing/2014/main" id="{BF4A2F8E-AB96-2E49-BD85-22035964874A}"/>
              </a:ext>
            </a:extLst>
          </p:cNvPr>
          <p:cNvSpPr>
            <a:spLocks noGrp="1"/>
          </p:cNvSpPr>
          <p:nvPr>
            <p:ph type="body" sz="quarter" idx="114" hasCustomPrompt="1"/>
          </p:nvPr>
        </p:nvSpPr>
        <p:spPr>
          <a:xfrm>
            <a:off x="4266964" y="1669388"/>
            <a:ext cx="171450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54B7FA03-5527-A948-9958-83B62DEB6022}"/>
              </a:ext>
            </a:extLst>
          </p:cNvPr>
          <p:cNvSpPr>
            <a:spLocks noGrp="1"/>
          </p:cNvSpPr>
          <p:nvPr>
            <p:ph type="body" sz="quarter" idx="115" hasCustomPrompt="1"/>
          </p:nvPr>
        </p:nvSpPr>
        <p:spPr>
          <a:xfrm>
            <a:off x="3295650"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2" name="Text Placeholder 2">
            <a:extLst>
              <a:ext uri="{FF2B5EF4-FFF2-40B4-BE49-F238E27FC236}">
                <a16:creationId xmlns:a16="http://schemas.microsoft.com/office/drawing/2014/main" id="{836833E6-9089-8C43-AEB2-A05B06368770}"/>
              </a:ext>
            </a:extLst>
          </p:cNvPr>
          <p:cNvSpPr>
            <a:spLocks noGrp="1"/>
          </p:cNvSpPr>
          <p:nvPr>
            <p:ph type="body" sz="quarter" idx="116" hasCustomPrompt="1"/>
          </p:nvPr>
        </p:nvSpPr>
        <p:spPr>
          <a:xfrm>
            <a:off x="4266964" y="3212437"/>
            <a:ext cx="1714736"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18E26A4-8203-0B4E-8475-31F0E9142529}"/>
              </a:ext>
            </a:extLst>
          </p:cNvPr>
          <p:cNvSpPr>
            <a:spLocks noGrp="1"/>
          </p:cNvSpPr>
          <p:nvPr>
            <p:ph type="body" sz="quarter" idx="117" hasCustomPrompt="1"/>
          </p:nvPr>
        </p:nvSpPr>
        <p:spPr>
          <a:xfrm>
            <a:off x="3295650"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4" name="Text Placeholder 2">
            <a:extLst>
              <a:ext uri="{FF2B5EF4-FFF2-40B4-BE49-F238E27FC236}">
                <a16:creationId xmlns:a16="http://schemas.microsoft.com/office/drawing/2014/main" id="{00FBE42B-14AE-7447-9F05-393E15080BA7}"/>
              </a:ext>
            </a:extLst>
          </p:cNvPr>
          <p:cNvSpPr>
            <a:spLocks noGrp="1"/>
          </p:cNvSpPr>
          <p:nvPr>
            <p:ph type="body" sz="quarter" idx="118" hasCustomPrompt="1"/>
          </p:nvPr>
        </p:nvSpPr>
        <p:spPr>
          <a:xfrm>
            <a:off x="4266964" y="4810726"/>
            <a:ext cx="1714736"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4926AA38-DFC4-EC46-B3D9-B2A2207E8CE7}"/>
              </a:ext>
            </a:extLst>
          </p:cNvPr>
          <p:cNvSpPr>
            <a:spLocks noGrp="1"/>
          </p:cNvSpPr>
          <p:nvPr>
            <p:ph type="body" sz="quarter" idx="119" hasCustomPrompt="1"/>
          </p:nvPr>
        </p:nvSpPr>
        <p:spPr>
          <a:xfrm>
            <a:off x="3295650"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6" name="Text Placeholder 2">
            <a:extLst>
              <a:ext uri="{FF2B5EF4-FFF2-40B4-BE49-F238E27FC236}">
                <a16:creationId xmlns:a16="http://schemas.microsoft.com/office/drawing/2014/main" id="{70973A08-CF70-6948-9A4C-862595F49B71}"/>
              </a:ext>
            </a:extLst>
          </p:cNvPr>
          <p:cNvSpPr>
            <a:spLocks noGrp="1"/>
          </p:cNvSpPr>
          <p:nvPr>
            <p:ph type="body" sz="quarter" idx="120" hasCustomPrompt="1"/>
          </p:nvPr>
        </p:nvSpPr>
        <p:spPr>
          <a:xfrm>
            <a:off x="7196847" y="1669388"/>
            <a:ext cx="1699503"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9A1B0048-A471-1641-BF15-2DD116F793DB}"/>
              </a:ext>
            </a:extLst>
          </p:cNvPr>
          <p:cNvSpPr>
            <a:spLocks noGrp="1"/>
          </p:cNvSpPr>
          <p:nvPr>
            <p:ph type="body" sz="quarter" idx="121" hasCustomPrompt="1"/>
          </p:nvPr>
        </p:nvSpPr>
        <p:spPr>
          <a:xfrm>
            <a:off x="6225534"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8" name="Text Placeholder 2">
            <a:extLst>
              <a:ext uri="{FF2B5EF4-FFF2-40B4-BE49-F238E27FC236}">
                <a16:creationId xmlns:a16="http://schemas.microsoft.com/office/drawing/2014/main" id="{5C31BE78-8D28-CA49-963F-C25A1C44818D}"/>
              </a:ext>
            </a:extLst>
          </p:cNvPr>
          <p:cNvSpPr>
            <a:spLocks noGrp="1"/>
          </p:cNvSpPr>
          <p:nvPr>
            <p:ph type="body" sz="quarter" idx="122" hasCustomPrompt="1"/>
          </p:nvPr>
        </p:nvSpPr>
        <p:spPr>
          <a:xfrm>
            <a:off x="7196847" y="3212437"/>
            <a:ext cx="1699503"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9" name="Text Placeholder 2">
            <a:extLst>
              <a:ext uri="{FF2B5EF4-FFF2-40B4-BE49-F238E27FC236}">
                <a16:creationId xmlns:a16="http://schemas.microsoft.com/office/drawing/2014/main" id="{F40F322D-A431-B849-B247-E9D19A97322E}"/>
              </a:ext>
            </a:extLst>
          </p:cNvPr>
          <p:cNvSpPr>
            <a:spLocks noGrp="1"/>
          </p:cNvSpPr>
          <p:nvPr>
            <p:ph type="body" sz="quarter" idx="123" hasCustomPrompt="1"/>
          </p:nvPr>
        </p:nvSpPr>
        <p:spPr>
          <a:xfrm>
            <a:off x="6225534"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40" name="Text Placeholder 2">
            <a:extLst>
              <a:ext uri="{FF2B5EF4-FFF2-40B4-BE49-F238E27FC236}">
                <a16:creationId xmlns:a16="http://schemas.microsoft.com/office/drawing/2014/main" id="{89A3F0D8-A908-9346-AD19-745AC935502C}"/>
              </a:ext>
            </a:extLst>
          </p:cNvPr>
          <p:cNvSpPr>
            <a:spLocks noGrp="1"/>
          </p:cNvSpPr>
          <p:nvPr>
            <p:ph type="body" sz="quarter" idx="124" hasCustomPrompt="1"/>
          </p:nvPr>
        </p:nvSpPr>
        <p:spPr>
          <a:xfrm>
            <a:off x="7196847" y="4810726"/>
            <a:ext cx="1699503"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41" name="Text Placeholder 2">
            <a:extLst>
              <a:ext uri="{FF2B5EF4-FFF2-40B4-BE49-F238E27FC236}">
                <a16:creationId xmlns:a16="http://schemas.microsoft.com/office/drawing/2014/main" id="{5E3E655F-0CC6-F342-9B78-9FDA15CC1985}"/>
              </a:ext>
            </a:extLst>
          </p:cNvPr>
          <p:cNvSpPr>
            <a:spLocks noGrp="1"/>
          </p:cNvSpPr>
          <p:nvPr>
            <p:ph type="body" sz="quarter" idx="125" hasCustomPrompt="1"/>
          </p:nvPr>
        </p:nvSpPr>
        <p:spPr>
          <a:xfrm>
            <a:off x="6225534"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grpSp>
        <p:nvGrpSpPr>
          <p:cNvPr id="46" name="Group 45">
            <a:extLst>
              <a:ext uri="{FF2B5EF4-FFF2-40B4-BE49-F238E27FC236}">
                <a16:creationId xmlns:a16="http://schemas.microsoft.com/office/drawing/2014/main" id="{92A3E582-82CD-9D4B-9F93-0A2D153B198B}"/>
              </a:ext>
            </a:extLst>
          </p:cNvPr>
          <p:cNvGrpSpPr/>
          <p:nvPr/>
        </p:nvGrpSpPr>
        <p:grpSpPr>
          <a:xfrm>
            <a:off x="10839450" y="6410620"/>
            <a:ext cx="971550" cy="161630"/>
            <a:chOff x="14294536" y="8436933"/>
            <a:chExt cx="1501942" cy="249867"/>
          </a:xfrm>
          <a:solidFill>
            <a:srgbClr val="FFFFFF"/>
          </a:solidFill>
        </p:grpSpPr>
        <p:sp>
          <p:nvSpPr>
            <p:cNvPr id="47" name="object 2">
              <a:extLst>
                <a:ext uri="{FF2B5EF4-FFF2-40B4-BE49-F238E27FC236}">
                  <a16:creationId xmlns:a16="http://schemas.microsoft.com/office/drawing/2014/main" id="{F511A7EA-6E73-D349-BCA5-D89A75B4B044}"/>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8" name="object 3">
              <a:extLst>
                <a:ext uri="{FF2B5EF4-FFF2-40B4-BE49-F238E27FC236}">
                  <a16:creationId xmlns:a16="http://schemas.microsoft.com/office/drawing/2014/main" id="{85BE583E-47F7-7D4E-846A-BAC9B56B34CE}"/>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9" name="object 4">
              <a:extLst>
                <a:ext uri="{FF2B5EF4-FFF2-40B4-BE49-F238E27FC236}">
                  <a16:creationId xmlns:a16="http://schemas.microsoft.com/office/drawing/2014/main" id="{5627FFFF-2138-704D-8278-DD34189B9DD6}"/>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0" name="object 5">
              <a:extLst>
                <a:ext uri="{FF2B5EF4-FFF2-40B4-BE49-F238E27FC236}">
                  <a16:creationId xmlns:a16="http://schemas.microsoft.com/office/drawing/2014/main" id="{ED2F909F-7012-F849-B975-5C1F2E31A830}"/>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1" name="object 6">
              <a:extLst>
                <a:ext uri="{FF2B5EF4-FFF2-40B4-BE49-F238E27FC236}">
                  <a16:creationId xmlns:a16="http://schemas.microsoft.com/office/drawing/2014/main" id="{993271D0-7470-714D-94C0-3EC31EAB24E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2" name="object 7">
              <a:extLst>
                <a:ext uri="{FF2B5EF4-FFF2-40B4-BE49-F238E27FC236}">
                  <a16:creationId xmlns:a16="http://schemas.microsoft.com/office/drawing/2014/main" id="{9BD66DF8-3736-AC46-838E-05EEFC1C293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53" name="object 8">
              <a:extLst>
                <a:ext uri="{FF2B5EF4-FFF2-40B4-BE49-F238E27FC236}">
                  <a16:creationId xmlns:a16="http://schemas.microsoft.com/office/drawing/2014/main" id="{3B5DA26E-6B94-964A-9189-CEC3AB91540C}"/>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4" name="object 9">
              <a:extLst>
                <a:ext uri="{FF2B5EF4-FFF2-40B4-BE49-F238E27FC236}">
                  <a16:creationId xmlns:a16="http://schemas.microsoft.com/office/drawing/2014/main" id="{253DB2AA-B3C1-F644-8C07-86CD8428433A}"/>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43" name="Picture Placeholder 13">
            <a:extLst>
              <a:ext uri="{FF2B5EF4-FFF2-40B4-BE49-F238E27FC236}">
                <a16:creationId xmlns:a16="http://schemas.microsoft.com/office/drawing/2014/main" id="{BF54EDA1-83D6-1F41-8BC3-C341BEB62A4A}"/>
              </a:ext>
            </a:extLst>
          </p:cNvPr>
          <p:cNvSpPr>
            <a:spLocks noGrp="1"/>
          </p:cNvSpPr>
          <p:nvPr>
            <p:ph type="pic" sz="quarter" idx="126" hasCustomPrompt="1"/>
          </p:nvPr>
        </p:nvSpPr>
        <p:spPr>
          <a:xfrm>
            <a:off x="9124951" y="1657351"/>
            <a:ext cx="986783" cy="926438"/>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55" name="Text Placeholder 2">
            <a:extLst>
              <a:ext uri="{FF2B5EF4-FFF2-40B4-BE49-F238E27FC236}">
                <a16:creationId xmlns:a16="http://schemas.microsoft.com/office/drawing/2014/main" id="{4C511C15-3B97-E44D-84E6-A49D51F307B2}"/>
              </a:ext>
            </a:extLst>
          </p:cNvPr>
          <p:cNvSpPr>
            <a:spLocks noGrp="1"/>
          </p:cNvSpPr>
          <p:nvPr>
            <p:ph type="body" sz="quarter" idx="128" hasCustomPrompt="1"/>
          </p:nvPr>
        </p:nvSpPr>
        <p:spPr>
          <a:xfrm>
            <a:off x="10150855" y="1657350"/>
            <a:ext cx="1660145"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57" name="Picture Placeholder 13">
            <a:extLst>
              <a:ext uri="{FF2B5EF4-FFF2-40B4-BE49-F238E27FC236}">
                <a16:creationId xmlns:a16="http://schemas.microsoft.com/office/drawing/2014/main" id="{A6499222-3FB2-6949-A72F-10E3B497B549}"/>
              </a:ext>
            </a:extLst>
          </p:cNvPr>
          <p:cNvSpPr>
            <a:spLocks noGrp="1"/>
          </p:cNvSpPr>
          <p:nvPr>
            <p:ph type="pic" sz="quarter" idx="129" hasCustomPrompt="1"/>
          </p:nvPr>
        </p:nvSpPr>
        <p:spPr>
          <a:xfrm>
            <a:off x="9128499" y="3223098"/>
            <a:ext cx="986783" cy="926438"/>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58" name="Text Placeholder 2">
            <a:extLst>
              <a:ext uri="{FF2B5EF4-FFF2-40B4-BE49-F238E27FC236}">
                <a16:creationId xmlns:a16="http://schemas.microsoft.com/office/drawing/2014/main" id="{0A36E758-E97E-0E4C-8C85-1CC674C57337}"/>
              </a:ext>
            </a:extLst>
          </p:cNvPr>
          <p:cNvSpPr>
            <a:spLocks noGrp="1"/>
          </p:cNvSpPr>
          <p:nvPr>
            <p:ph type="body" sz="quarter" idx="130" hasCustomPrompt="1"/>
          </p:nvPr>
        </p:nvSpPr>
        <p:spPr>
          <a:xfrm>
            <a:off x="10154404" y="3223097"/>
            <a:ext cx="1660145"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59" name="Picture Placeholder 13">
            <a:extLst>
              <a:ext uri="{FF2B5EF4-FFF2-40B4-BE49-F238E27FC236}">
                <a16:creationId xmlns:a16="http://schemas.microsoft.com/office/drawing/2014/main" id="{B1181ECD-DE5E-D44D-BFA8-D192E946D492}"/>
              </a:ext>
            </a:extLst>
          </p:cNvPr>
          <p:cNvSpPr>
            <a:spLocks noGrp="1"/>
          </p:cNvSpPr>
          <p:nvPr>
            <p:ph type="pic" sz="quarter" idx="131" hasCustomPrompt="1"/>
          </p:nvPr>
        </p:nvSpPr>
        <p:spPr>
          <a:xfrm>
            <a:off x="9119469" y="4810726"/>
            <a:ext cx="986783" cy="926438"/>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60" name="Text Placeholder 2">
            <a:extLst>
              <a:ext uri="{FF2B5EF4-FFF2-40B4-BE49-F238E27FC236}">
                <a16:creationId xmlns:a16="http://schemas.microsoft.com/office/drawing/2014/main" id="{4131C0D1-0220-724C-8B8A-C43BAEAC4E49}"/>
              </a:ext>
            </a:extLst>
          </p:cNvPr>
          <p:cNvSpPr>
            <a:spLocks noGrp="1"/>
          </p:cNvSpPr>
          <p:nvPr>
            <p:ph type="body" sz="quarter" idx="132" hasCustomPrompt="1"/>
          </p:nvPr>
        </p:nvSpPr>
        <p:spPr>
          <a:xfrm>
            <a:off x="10145374" y="4810726"/>
            <a:ext cx="1660145"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Tree>
    <p:extLst>
      <p:ext uri="{BB962C8B-B14F-4D97-AF65-F5344CB8AC3E}">
        <p14:creationId xmlns:p14="http://schemas.microsoft.com/office/powerpoint/2010/main" val="42481556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rocess: 1-2-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96350" y="0"/>
            <a:ext cx="329565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49"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43" name="Text Placeholder 2">
            <a:extLst>
              <a:ext uri="{FF2B5EF4-FFF2-40B4-BE49-F238E27FC236}">
                <a16:creationId xmlns:a16="http://schemas.microsoft.com/office/drawing/2014/main" id="{5E2B35E7-BABA-8E4E-8323-E7F57C171122}"/>
              </a:ext>
            </a:extLst>
          </p:cNvPr>
          <p:cNvSpPr>
            <a:spLocks noGrp="1"/>
          </p:cNvSpPr>
          <p:nvPr>
            <p:ph type="body" sz="quarter" idx="68" hasCustomPrompt="1"/>
          </p:nvPr>
        </p:nvSpPr>
        <p:spPr>
          <a:xfrm>
            <a:off x="392947" y="5701012"/>
            <a:ext cx="2674103"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44" name="Text Placeholder 2">
            <a:extLst>
              <a:ext uri="{FF2B5EF4-FFF2-40B4-BE49-F238E27FC236}">
                <a16:creationId xmlns:a16="http://schemas.microsoft.com/office/drawing/2014/main" id="{7CE8C7AD-46C1-6044-BD8B-F8425AD82B52}"/>
              </a:ext>
            </a:extLst>
          </p:cNvPr>
          <p:cNvSpPr>
            <a:spLocks noGrp="1"/>
          </p:cNvSpPr>
          <p:nvPr>
            <p:ph type="body" sz="quarter" idx="69" hasCustomPrompt="1"/>
          </p:nvPr>
        </p:nvSpPr>
        <p:spPr>
          <a:xfrm>
            <a:off x="392947" y="4394063"/>
            <a:ext cx="2674103"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45" name="Text Placeholder 2">
            <a:extLst>
              <a:ext uri="{FF2B5EF4-FFF2-40B4-BE49-F238E27FC236}">
                <a16:creationId xmlns:a16="http://schemas.microsoft.com/office/drawing/2014/main" id="{B786AC7E-D643-EC4C-9F6D-47B4059569AF}"/>
              </a:ext>
            </a:extLst>
          </p:cNvPr>
          <p:cNvSpPr>
            <a:spLocks noGrp="1"/>
          </p:cNvSpPr>
          <p:nvPr>
            <p:ph type="body" sz="quarter" idx="66" hasCustomPrompt="1"/>
          </p:nvPr>
        </p:nvSpPr>
        <p:spPr>
          <a:xfrm>
            <a:off x="4280733" y="1861968"/>
            <a:ext cx="2672517"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46" name="Text Placeholder 2">
            <a:extLst>
              <a:ext uri="{FF2B5EF4-FFF2-40B4-BE49-F238E27FC236}">
                <a16:creationId xmlns:a16="http://schemas.microsoft.com/office/drawing/2014/main" id="{D7249B7E-5FDC-EE40-9F41-9923AB629485}"/>
              </a:ext>
            </a:extLst>
          </p:cNvPr>
          <p:cNvSpPr>
            <a:spLocks noGrp="1"/>
          </p:cNvSpPr>
          <p:nvPr>
            <p:ph type="body" sz="quarter" idx="67" hasCustomPrompt="1"/>
          </p:nvPr>
        </p:nvSpPr>
        <p:spPr>
          <a:xfrm>
            <a:off x="4280733" y="2414419"/>
            <a:ext cx="2672517"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cxnSp>
        <p:nvCxnSpPr>
          <p:cNvPr id="47" name="Straight Connector 46">
            <a:extLst>
              <a:ext uri="{FF2B5EF4-FFF2-40B4-BE49-F238E27FC236}">
                <a16:creationId xmlns:a16="http://schemas.microsoft.com/office/drawing/2014/main" id="{25DF873D-0C15-AA46-BF43-7D15B4ECDA37}"/>
              </a:ext>
            </a:extLst>
          </p:cNvPr>
          <p:cNvCxnSpPr>
            <a:cxnSpLocks/>
          </p:cNvCxnSpPr>
          <p:nvPr/>
        </p:nvCxnSpPr>
        <p:spPr>
          <a:xfrm>
            <a:off x="666750"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07AA905-0F44-8449-A81C-5FF9BCB7497F}"/>
              </a:ext>
            </a:extLst>
          </p:cNvPr>
          <p:cNvCxnSpPr>
            <a:cxnSpLocks/>
          </p:cNvCxnSpPr>
          <p:nvPr/>
        </p:nvCxnSpPr>
        <p:spPr>
          <a:xfrm>
            <a:off x="381000" y="3909059"/>
            <a:ext cx="8487939"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5F76650-8A73-8F4D-9870-5A3CAB450FB5}"/>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3344C8-019C-1A45-86E9-E81360419BF9}"/>
              </a:ext>
            </a:extLst>
          </p:cNvPr>
          <p:cNvCxnSpPr>
            <a:cxnSpLocks/>
          </p:cNvCxnSpPr>
          <p:nvPr/>
        </p:nvCxnSpPr>
        <p:spPr>
          <a:xfrm>
            <a:off x="426720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6A888E4-4E6B-6A46-9671-AE876B055FD1}"/>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grpSp>
        <p:nvGrpSpPr>
          <p:cNvPr id="15" name="Group 14">
            <a:extLst>
              <a:ext uri="{FF2B5EF4-FFF2-40B4-BE49-F238E27FC236}">
                <a16:creationId xmlns:a16="http://schemas.microsoft.com/office/drawing/2014/main" id="{84985B86-C3AF-154C-BFEB-365E6263ED33}"/>
              </a:ext>
            </a:extLst>
          </p:cNvPr>
          <p:cNvGrpSpPr/>
          <p:nvPr/>
        </p:nvGrpSpPr>
        <p:grpSpPr>
          <a:xfrm>
            <a:off x="10839450" y="6410620"/>
            <a:ext cx="971550" cy="161630"/>
            <a:chOff x="14294536" y="8436933"/>
            <a:chExt cx="1501942" cy="249867"/>
          </a:xfrm>
          <a:solidFill>
            <a:schemeClr val="bg1"/>
          </a:solidFill>
        </p:grpSpPr>
        <p:sp>
          <p:nvSpPr>
            <p:cNvPr id="16" name="object 2">
              <a:extLst>
                <a:ext uri="{FF2B5EF4-FFF2-40B4-BE49-F238E27FC236}">
                  <a16:creationId xmlns:a16="http://schemas.microsoft.com/office/drawing/2014/main" id="{1EFA7180-B872-3B4C-A6B1-1ED08A0AFC93}"/>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7" name="object 3">
              <a:extLst>
                <a:ext uri="{FF2B5EF4-FFF2-40B4-BE49-F238E27FC236}">
                  <a16:creationId xmlns:a16="http://schemas.microsoft.com/office/drawing/2014/main" id="{DAC15CB6-0D9E-244C-B6CF-AE5D3ED5E4CE}"/>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8" name="object 4">
              <a:extLst>
                <a:ext uri="{FF2B5EF4-FFF2-40B4-BE49-F238E27FC236}">
                  <a16:creationId xmlns:a16="http://schemas.microsoft.com/office/drawing/2014/main" id="{1D87CBD6-B308-D14F-81A1-2CE190D41263}"/>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9" name="object 5">
              <a:extLst>
                <a:ext uri="{FF2B5EF4-FFF2-40B4-BE49-F238E27FC236}">
                  <a16:creationId xmlns:a16="http://schemas.microsoft.com/office/drawing/2014/main" id="{E332CB5B-89CC-7045-A349-B117246C33BF}"/>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6">
              <a:extLst>
                <a:ext uri="{FF2B5EF4-FFF2-40B4-BE49-F238E27FC236}">
                  <a16:creationId xmlns:a16="http://schemas.microsoft.com/office/drawing/2014/main" id="{6DAB0B32-2408-314D-B05B-3EE2F1062A5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7">
              <a:extLst>
                <a:ext uri="{FF2B5EF4-FFF2-40B4-BE49-F238E27FC236}">
                  <a16:creationId xmlns:a16="http://schemas.microsoft.com/office/drawing/2014/main" id="{F38A7268-6C54-C244-8FB8-1D8F72D4BA30}"/>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2" name="object 8">
              <a:extLst>
                <a:ext uri="{FF2B5EF4-FFF2-40B4-BE49-F238E27FC236}">
                  <a16:creationId xmlns:a16="http://schemas.microsoft.com/office/drawing/2014/main" id="{521665E0-FA98-3344-B809-B0DB028A52AC}"/>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9">
              <a:extLst>
                <a:ext uri="{FF2B5EF4-FFF2-40B4-BE49-F238E27FC236}">
                  <a16:creationId xmlns:a16="http://schemas.microsoft.com/office/drawing/2014/main" id="{755E8E6C-3A42-F047-B758-760C8655167D}"/>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2" name="Footer Placeholder 1">
            <a:extLst>
              <a:ext uri="{FF2B5EF4-FFF2-40B4-BE49-F238E27FC236}">
                <a16:creationId xmlns:a16="http://schemas.microsoft.com/office/drawing/2014/main" id="{00BECE1F-B0B2-E741-B1C2-6EA78CBDCA4C}"/>
              </a:ext>
            </a:extLst>
          </p:cNvPr>
          <p:cNvSpPr>
            <a:spLocks noGrp="1"/>
          </p:cNvSpPr>
          <p:nvPr>
            <p:ph type="ftr" sz="quarter" idx="72"/>
          </p:nvPr>
        </p:nvSpPr>
        <p:spPr/>
        <p:txBody>
          <a:bodyPr/>
          <a:lstStyle/>
          <a:p>
            <a:endParaRPr lang="ru-RU" dirty="0"/>
          </a:p>
        </p:txBody>
      </p:sp>
    </p:spTree>
    <p:extLst>
      <p:ext uri="{BB962C8B-B14F-4D97-AF65-F5344CB8AC3E}">
        <p14:creationId xmlns:p14="http://schemas.microsoft.com/office/powerpoint/2010/main" val="14326024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rocess: 1-3-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95937" y="0"/>
            <a:ext cx="3296063"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0" y="1657350"/>
            <a:ext cx="2673088"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24" name="Text Placeholder 2">
            <a:extLst>
              <a:ext uri="{FF2B5EF4-FFF2-40B4-BE49-F238E27FC236}">
                <a16:creationId xmlns:a16="http://schemas.microsoft.com/office/drawing/2014/main" id="{1BD0605B-B123-B442-AE07-41F200DD6EB2}"/>
              </a:ext>
            </a:extLst>
          </p:cNvPr>
          <p:cNvSpPr>
            <a:spLocks noGrp="1"/>
          </p:cNvSpPr>
          <p:nvPr>
            <p:ph type="body" sz="quarter" idx="54" hasCustomPrompt="1"/>
          </p:nvPr>
        </p:nvSpPr>
        <p:spPr>
          <a:xfrm>
            <a:off x="6210301"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a:t>
            </a:r>
          </a:p>
        </p:txBody>
      </p:sp>
      <p:sp>
        <p:nvSpPr>
          <p:cNvPr id="25" name="Text Placeholder 2">
            <a:extLst>
              <a:ext uri="{FF2B5EF4-FFF2-40B4-BE49-F238E27FC236}">
                <a16:creationId xmlns:a16="http://schemas.microsoft.com/office/drawing/2014/main" id="{3E3719F9-21FE-EA47-B799-A22D03549EC1}"/>
              </a:ext>
            </a:extLst>
          </p:cNvPr>
          <p:cNvSpPr>
            <a:spLocks noGrp="1"/>
          </p:cNvSpPr>
          <p:nvPr>
            <p:ph type="body" sz="quarter" idx="46" hasCustomPrompt="1"/>
          </p:nvPr>
        </p:nvSpPr>
        <p:spPr>
          <a:xfrm>
            <a:off x="6210301" y="4394063"/>
            <a:ext cx="2686050"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26" name="Text Placeholder 2">
            <a:extLst>
              <a:ext uri="{FF2B5EF4-FFF2-40B4-BE49-F238E27FC236}">
                <a16:creationId xmlns:a16="http://schemas.microsoft.com/office/drawing/2014/main" id="{2507D5AF-05B7-AC4C-96F4-56CE5241FF4B}"/>
              </a:ext>
            </a:extLst>
          </p:cNvPr>
          <p:cNvSpPr>
            <a:spLocks noGrp="1"/>
          </p:cNvSpPr>
          <p:nvPr>
            <p:ph type="body" sz="quarter" idx="66" hasCustomPrompt="1"/>
          </p:nvPr>
        </p:nvSpPr>
        <p:spPr>
          <a:xfrm>
            <a:off x="3329425" y="1861968"/>
            <a:ext cx="2652275"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27" name="Text Placeholder 2">
            <a:extLst>
              <a:ext uri="{FF2B5EF4-FFF2-40B4-BE49-F238E27FC236}">
                <a16:creationId xmlns:a16="http://schemas.microsoft.com/office/drawing/2014/main" id="{0150F216-2855-1146-9C8B-4C4E649010E8}"/>
              </a:ext>
            </a:extLst>
          </p:cNvPr>
          <p:cNvSpPr>
            <a:spLocks noGrp="1"/>
          </p:cNvSpPr>
          <p:nvPr>
            <p:ph type="body" sz="quarter" idx="67" hasCustomPrompt="1"/>
          </p:nvPr>
        </p:nvSpPr>
        <p:spPr>
          <a:xfrm>
            <a:off x="3329425" y="2414419"/>
            <a:ext cx="2652275"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39" name="Text Placeholder 2">
            <a:extLst>
              <a:ext uri="{FF2B5EF4-FFF2-40B4-BE49-F238E27FC236}">
                <a16:creationId xmlns:a16="http://schemas.microsoft.com/office/drawing/2014/main" id="{2731D0BF-B741-7649-93F9-53C0A88D9905}"/>
              </a:ext>
            </a:extLst>
          </p:cNvPr>
          <p:cNvSpPr>
            <a:spLocks noGrp="1"/>
          </p:cNvSpPr>
          <p:nvPr>
            <p:ph type="body" sz="quarter" idx="68" hasCustomPrompt="1"/>
          </p:nvPr>
        </p:nvSpPr>
        <p:spPr>
          <a:xfrm>
            <a:off x="392947"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40" name="Text Placeholder 2">
            <a:extLst>
              <a:ext uri="{FF2B5EF4-FFF2-40B4-BE49-F238E27FC236}">
                <a16:creationId xmlns:a16="http://schemas.microsoft.com/office/drawing/2014/main" id="{5F29137F-58E7-C24B-827E-B9106E00CE58}"/>
              </a:ext>
            </a:extLst>
          </p:cNvPr>
          <p:cNvSpPr>
            <a:spLocks noGrp="1"/>
          </p:cNvSpPr>
          <p:nvPr>
            <p:ph type="body" sz="quarter" idx="69" hasCustomPrompt="1"/>
          </p:nvPr>
        </p:nvSpPr>
        <p:spPr>
          <a:xfrm>
            <a:off x="392947" y="4394063"/>
            <a:ext cx="2674104"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cxnSp>
        <p:nvCxnSpPr>
          <p:cNvPr id="41" name="Straight Connector 40">
            <a:extLst>
              <a:ext uri="{FF2B5EF4-FFF2-40B4-BE49-F238E27FC236}">
                <a16:creationId xmlns:a16="http://schemas.microsoft.com/office/drawing/2014/main" id="{CCAA8D11-1101-7447-B95A-A5F44862A5AA}"/>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7EDCDE3-1830-0C42-85ED-597C951AD761}"/>
              </a:ext>
            </a:extLst>
          </p:cNvPr>
          <p:cNvCxnSpPr>
            <a:cxnSpLocks/>
          </p:cNvCxnSpPr>
          <p:nvPr/>
        </p:nvCxnSpPr>
        <p:spPr>
          <a:xfrm>
            <a:off x="381000" y="3909059"/>
            <a:ext cx="8515350"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650A181-4C87-5F4F-B87B-094C8B489E7C}"/>
              </a:ext>
            </a:extLst>
          </p:cNvPr>
          <p:cNvCxnSpPr>
            <a:cxnSpLocks/>
          </p:cNvCxnSpPr>
          <p:nvPr/>
        </p:nvCxnSpPr>
        <p:spPr>
          <a:xfrm>
            <a:off x="329565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C59D7BB-A8D4-A847-9CE7-83FDB8EF160D}"/>
              </a:ext>
            </a:extLst>
          </p:cNvPr>
          <p:cNvCxnSpPr>
            <a:cxnSpLocks/>
          </p:cNvCxnSpPr>
          <p:nvPr/>
        </p:nvCxnSpPr>
        <p:spPr>
          <a:xfrm>
            <a:off x="6224178" y="39285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7D67690-A3A8-D246-AA57-431674371CAC}"/>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grpSp>
        <p:nvGrpSpPr>
          <p:cNvPr id="18" name="Group 17">
            <a:extLst>
              <a:ext uri="{FF2B5EF4-FFF2-40B4-BE49-F238E27FC236}">
                <a16:creationId xmlns:a16="http://schemas.microsoft.com/office/drawing/2014/main" id="{897F2EB1-10DB-4E4A-8AF0-C4C0836ACB7B}"/>
              </a:ext>
            </a:extLst>
          </p:cNvPr>
          <p:cNvGrpSpPr/>
          <p:nvPr/>
        </p:nvGrpSpPr>
        <p:grpSpPr>
          <a:xfrm>
            <a:off x="10839450" y="6410620"/>
            <a:ext cx="971550" cy="161630"/>
            <a:chOff x="14294536" y="8436933"/>
            <a:chExt cx="1501942" cy="249867"/>
          </a:xfrm>
          <a:solidFill>
            <a:schemeClr val="bg1"/>
          </a:solidFill>
        </p:grpSpPr>
        <p:sp>
          <p:nvSpPr>
            <p:cNvPr id="19" name="object 2">
              <a:extLst>
                <a:ext uri="{FF2B5EF4-FFF2-40B4-BE49-F238E27FC236}">
                  <a16:creationId xmlns:a16="http://schemas.microsoft.com/office/drawing/2014/main" id="{9242C732-1DD0-AF44-9338-4E1A5C273937}"/>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3">
              <a:extLst>
                <a:ext uri="{FF2B5EF4-FFF2-40B4-BE49-F238E27FC236}">
                  <a16:creationId xmlns:a16="http://schemas.microsoft.com/office/drawing/2014/main" id="{3D066FCB-B44D-A745-86B3-CD3ED26C15F1}"/>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4">
              <a:extLst>
                <a:ext uri="{FF2B5EF4-FFF2-40B4-BE49-F238E27FC236}">
                  <a16:creationId xmlns:a16="http://schemas.microsoft.com/office/drawing/2014/main" id="{4614E4FC-AB91-4344-BE96-59B1179E1D14}"/>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2" name="object 5">
              <a:extLst>
                <a:ext uri="{FF2B5EF4-FFF2-40B4-BE49-F238E27FC236}">
                  <a16:creationId xmlns:a16="http://schemas.microsoft.com/office/drawing/2014/main" id="{834888DF-CF6A-8D42-8EDD-3BA3C2B12BF5}"/>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6">
              <a:extLst>
                <a:ext uri="{FF2B5EF4-FFF2-40B4-BE49-F238E27FC236}">
                  <a16:creationId xmlns:a16="http://schemas.microsoft.com/office/drawing/2014/main" id="{B62B41DE-5B39-364B-90E0-9351EBA05332}"/>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7">
              <a:extLst>
                <a:ext uri="{FF2B5EF4-FFF2-40B4-BE49-F238E27FC236}">
                  <a16:creationId xmlns:a16="http://schemas.microsoft.com/office/drawing/2014/main" id="{8E6E7641-F23F-4248-B093-7AFA5C59A964}"/>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1" name="object 8">
              <a:extLst>
                <a:ext uri="{FF2B5EF4-FFF2-40B4-BE49-F238E27FC236}">
                  <a16:creationId xmlns:a16="http://schemas.microsoft.com/office/drawing/2014/main" id="{924F09C2-C56F-EF48-86A6-FA6C474AD76D}"/>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9">
              <a:extLst>
                <a:ext uri="{FF2B5EF4-FFF2-40B4-BE49-F238E27FC236}">
                  <a16:creationId xmlns:a16="http://schemas.microsoft.com/office/drawing/2014/main" id="{E9C1A30D-7066-6247-9D9A-C42C3CF602E4}"/>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0633954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rocess: 1-4-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908398" y="0"/>
            <a:ext cx="3283602"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49"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43" name="Text Placeholder 2">
            <a:extLst>
              <a:ext uri="{FF2B5EF4-FFF2-40B4-BE49-F238E27FC236}">
                <a16:creationId xmlns:a16="http://schemas.microsoft.com/office/drawing/2014/main" id="{734177C3-A87D-674C-8C5B-6DFE235A8A1A}"/>
              </a:ext>
            </a:extLst>
          </p:cNvPr>
          <p:cNvSpPr>
            <a:spLocks noGrp="1"/>
          </p:cNvSpPr>
          <p:nvPr>
            <p:ph type="body" sz="quarter" idx="54" hasCustomPrompt="1"/>
          </p:nvPr>
        </p:nvSpPr>
        <p:spPr>
          <a:xfrm>
            <a:off x="4267201"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a:t>
            </a:r>
          </a:p>
        </p:txBody>
      </p:sp>
      <p:sp>
        <p:nvSpPr>
          <p:cNvPr id="44" name="Text Placeholder 2">
            <a:extLst>
              <a:ext uri="{FF2B5EF4-FFF2-40B4-BE49-F238E27FC236}">
                <a16:creationId xmlns:a16="http://schemas.microsoft.com/office/drawing/2014/main" id="{45079488-998F-A142-8245-979B0AB3EE4C}"/>
              </a:ext>
            </a:extLst>
          </p:cNvPr>
          <p:cNvSpPr>
            <a:spLocks noGrp="1"/>
          </p:cNvSpPr>
          <p:nvPr>
            <p:ph type="body" sz="quarter" idx="64" hasCustomPrompt="1"/>
          </p:nvPr>
        </p:nvSpPr>
        <p:spPr>
          <a:xfrm>
            <a:off x="6210301" y="186196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04</a:t>
            </a:r>
          </a:p>
        </p:txBody>
      </p:sp>
      <p:sp>
        <p:nvSpPr>
          <p:cNvPr id="45" name="Text Placeholder 2">
            <a:extLst>
              <a:ext uri="{FF2B5EF4-FFF2-40B4-BE49-F238E27FC236}">
                <a16:creationId xmlns:a16="http://schemas.microsoft.com/office/drawing/2014/main" id="{BFE507EF-EF02-B24E-9EC9-D2CDFFDF3F09}"/>
              </a:ext>
            </a:extLst>
          </p:cNvPr>
          <p:cNvSpPr>
            <a:spLocks noGrp="1"/>
          </p:cNvSpPr>
          <p:nvPr>
            <p:ph type="body" sz="quarter" idx="65" hasCustomPrompt="1"/>
          </p:nvPr>
        </p:nvSpPr>
        <p:spPr>
          <a:xfrm>
            <a:off x="6210301" y="2414419"/>
            <a:ext cx="2686050"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6" name="Text Placeholder 2">
            <a:extLst>
              <a:ext uri="{FF2B5EF4-FFF2-40B4-BE49-F238E27FC236}">
                <a16:creationId xmlns:a16="http://schemas.microsoft.com/office/drawing/2014/main" id="{BA6C8F34-E1B3-4944-B431-0551B0FCE2BF}"/>
              </a:ext>
            </a:extLst>
          </p:cNvPr>
          <p:cNvSpPr>
            <a:spLocks noGrp="1"/>
          </p:cNvSpPr>
          <p:nvPr>
            <p:ph type="body" sz="quarter" idx="46" hasCustomPrompt="1"/>
          </p:nvPr>
        </p:nvSpPr>
        <p:spPr>
          <a:xfrm>
            <a:off x="4267201" y="4394063"/>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7" name="Text Placeholder 2">
            <a:extLst>
              <a:ext uri="{FF2B5EF4-FFF2-40B4-BE49-F238E27FC236}">
                <a16:creationId xmlns:a16="http://schemas.microsoft.com/office/drawing/2014/main" id="{57C0DA57-55E9-A14E-AC9C-D7A0A4510A67}"/>
              </a:ext>
            </a:extLst>
          </p:cNvPr>
          <p:cNvSpPr>
            <a:spLocks noGrp="1"/>
          </p:cNvSpPr>
          <p:nvPr>
            <p:ph type="body" sz="quarter" idx="66" hasCustomPrompt="1"/>
          </p:nvPr>
        </p:nvSpPr>
        <p:spPr>
          <a:xfrm>
            <a:off x="2324100" y="1861968"/>
            <a:ext cx="2686051"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48" name="Text Placeholder 2">
            <a:extLst>
              <a:ext uri="{FF2B5EF4-FFF2-40B4-BE49-F238E27FC236}">
                <a16:creationId xmlns:a16="http://schemas.microsoft.com/office/drawing/2014/main" id="{F1335D71-6E42-9842-A25F-8CFCC5DF00A4}"/>
              </a:ext>
            </a:extLst>
          </p:cNvPr>
          <p:cNvSpPr>
            <a:spLocks noGrp="1"/>
          </p:cNvSpPr>
          <p:nvPr>
            <p:ph type="body" sz="quarter" idx="67" hasCustomPrompt="1"/>
          </p:nvPr>
        </p:nvSpPr>
        <p:spPr>
          <a:xfrm>
            <a:off x="2324100" y="2414419"/>
            <a:ext cx="2686051"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49" name="Straight Connector 48">
            <a:extLst>
              <a:ext uri="{FF2B5EF4-FFF2-40B4-BE49-F238E27FC236}">
                <a16:creationId xmlns:a16="http://schemas.microsoft.com/office/drawing/2014/main" id="{FEEA7E52-EEAE-9E41-A4B9-0B0A4CC9B090}"/>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0" name="Text Placeholder 2">
            <a:extLst>
              <a:ext uri="{FF2B5EF4-FFF2-40B4-BE49-F238E27FC236}">
                <a16:creationId xmlns:a16="http://schemas.microsoft.com/office/drawing/2014/main" id="{3EC85CD7-A3F8-7040-98B8-DA2413FCCBA6}"/>
              </a:ext>
            </a:extLst>
          </p:cNvPr>
          <p:cNvSpPr>
            <a:spLocks noGrp="1"/>
          </p:cNvSpPr>
          <p:nvPr>
            <p:ph type="body" sz="quarter" idx="68" hasCustomPrompt="1"/>
          </p:nvPr>
        </p:nvSpPr>
        <p:spPr>
          <a:xfrm>
            <a:off x="392947"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54" name="Text Placeholder 2">
            <a:extLst>
              <a:ext uri="{FF2B5EF4-FFF2-40B4-BE49-F238E27FC236}">
                <a16:creationId xmlns:a16="http://schemas.microsoft.com/office/drawing/2014/main" id="{A69E1C81-E66F-8845-9A42-2A7493EF3872}"/>
              </a:ext>
            </a:extLst>
          </p:cNvPr>
          <p:cNvSpPr>
            <a:spLocks noGrp="1"/>
          </p:cNvSpPr>
          <p:nvPr>
            <p:ph type="body" sz="quarter" idx="69" hasCustomPrompt="1"/>
          </p:nvPr>
        </p:nvSpPr>
        <p:spPr>
          <a:xfrm>
            <a:off x="392947" y="4394063"/>
            <a:ext cx="2674104"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5" name="Straight Connector 54">
            <a:extLst>
              <a:ext uri="{FF2B5EF4-FFF2-40B4-BE49-F238E27FC236}">
                <a16:creationId xmlns:a16="http://schemas.microsoft.com/office/drawing/2014/main" id="{26D69A9B-5BBF-8D4A-BCE2-351AECC2D3E2}"/>
              </a:ext>
            </a:extLst>
          </p:cNvPr>
          <p:cNvCxnSpPr>
            <a:cxnSpLocks/>
          </p:cNvCxnSpPr>
          <p:nvPr/>
        </p:nvCxnSpPr>
        <p:spPr>
          <a:xfrm>
            <a:off x="381000" y="3909059"/>
            <a:ext cx="8505393"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8B44BE1-481A-4D45-AC00-9060912C26F3}"/>
              </a:ext>
            </a:extLst>
          </p:cNvPr>
          <p:cNvCxnSpPr>
            <a:cxnSpLocks/>
          </p:cNvCxnSpPr>
          <p:nvPr/>
        </p:nvCxnSpPr>
        <p:spPr>
          <a:xfrm>
            <a:off x="232410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71F2C0F-679F-BA4E-A705-D66053142BF5}"/>
              </a:ext>
            </a:extLst>
          </p:cNvPr>
          <p:cNvCxnSpPr>
            <a:cxnSpLocks/>
          </p:cNvCxnSpPr>
          <p:nvPr/>
        </p:nvCxnSpPr>
        <p:spPr>
          <a:xfrm>
            <a:off x="4271534" y="39285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B459D9-6458-2743-908E-896F2ACF0CBF}"/>
              </a:ext>
            </a:extLst>
          </p:cNvPr>
          <p:cNvCxnSpPr>
            <a:cxnSpLocks/>
          </p:cNvCxnSpPr>
          <p:nvPr/>
        </p:nvCxnSpPr>
        <p:spPr>
          <a:xfrm>
            <a:off x="6224178" y="35694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9721FDA-8214-FE46-A0F7-8A60218A92F2}"/>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AC6CC1A-A6BF-6A4B-A2CF-2E512C4B16A1}"/>
              </a:ext>
            </a:extLst>
          </p:cNvPr>
          <p:cNvGrpSpPr/>
          <p:nvPr/>
        </p:nvGrpSpPr>
        <p:grpSpPr>
          <a:xfrm>
            <a:off x="10839450" y="6410620"/>
            <a:ext cx="971550" cy="161630"/>
            <a:chOff x="14294536" y="8436933"/>
            <a:chExt cx="1501942" cy="249867"/>
          </a:xfrm>
          <a:solidFill>
            <a:schemeClr val="bg1"/>
          </a:solidFill>
        </p:grpSpPr>
        <p:sp>
          <p:nvSpPr>
            <p:cNvPr id="22" name="object 2">
              <a:extLst>
                <a:ext uri="{FF2B5EF4-FFF2-40B4-BE49-F238E27FC236}">
                  <a16:creationId xmlns:a16="http://schemas.microsoft.com/office/drawing/2014/main" id="{576A9637-6B07-804A-9ED4-E45918524BD7}"/>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3">
              <a:extLst>
                <a:ext uri="{FF2B5EF4-FFF2-40B4-BE49-F238E27FC236}">
                  <a16:creationId xmlns:a16="http://schemas.microsoft.com/office/drawing/2014/main" id="{1B96BF0E-5BAF-A84C-93A2-2E5A1B497C9F}"/>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4" name="object 4">
              <a:extLst>
                <a:ext uri="{FF2B5EF4-FFF2-40B4-BE49-F238E27FC236}">
                  <a16:creationId xmlns:a16="http://schemas.microsoft.com/office/drawing/2014/main" id="{B1DEC828-07CC-844F-803B-AE2FB1E3E77D}"/>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5">
              <a:extLst>
                <a:ext uri="{FF2B5EF4-FFF2-40B4-BE49-F238E27FC236}">
                  <a16:creationId xmlns:a16="http://schemas.microsoft.com/office/drawing/2014/main" id="{973DCCFF-5A06-A147-A645-2A5411510BFA}"/>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6">
              <a:extLst>
                <a:ext uri="{FF2B5EF4-FFF2-40B4-BE49-F238E27FC236}">
                  <a16:creationId xmlns:a16="http://schemas.microsoft.com/office/drawing/2014/main" id="{9A2BA0CB-AC3C-2B4E-88BB-F8DB1B0E51A9}"/>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7">
              <a:extLst>
                <a:ext uri="{FF2B5EF4-FFF2-40B4-BE49-F238E27FC236}">
                  <a16:creationId xmlns:a16="http://schemas.microsoft.com/office/drawing/2014/main" id="{7F817FEE-0105-F34D-8342-2E51F124C2CC}"/>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0" name="object 8">
              <a:extLst>
                <a:ext uri="{FF2B5EF4-FFF2-40B4-BE49-F238E27FC236}">
                  <a16:creationId xmlns:a16="http://schemas.microsoft.com/office/drawing/2014/main" id="{57B0CF26-2CCA-9E4F-B38B-1B457EF7E309}"/>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9">
              <a:extLst>
                <a:ext uri="{FF2B5EF4-FFF2-40B4-BE49-F238E27FC236}">
                  <a16:creationId xmlns:a16="http://schemas.microsoft.com/office/drawing/2014/main" id="{01BE4EE0-9648-EF40-8EA8-B68DD8160BEB}"/>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8155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rocess: 1-5-end">
    <p:spTree>
      <p:nvGrpSpPr>
        <p:cNvPr id="1" name=""/>
        <p:cNvGrpSpPr/>
        <p:nvPr/>
      </p:nvGrpSpPr>
      <p:grpSpPr>
        <a:xfrm>
          <a:off x="0" y="0"/>
          <a:ext cx="0" cy="0"/>
          <a:chOff x="0" y="0"/>
          <a:chExt cx="0" cy="0"/>
        </a:xfrm>
      </p:grpSpPr>
      <p:sp>
        <p:nvSpPr>
          <p:cNvPr id="35" name="object 22">
            <a:extLst>
              <a:ext uri="{FF2B5EF4-FFF2-40B4-BE49-F238E27FC236}">
                <a16:creationId xmlns:a16="http://schemas.microsoft.com/office/drawing/2014/main" id="{1A4DDC40-37C3-7A44-B8AB-4E8D600966B9}"/>
              </a:ext>
            </a:extLst>
          </p:cNvPr>
          <p:cNvSpPr/>
          <p:nvPr/>
        </p:nvSpPr>
        <p:spPr>
          <a:xfrm>
            <a:off x="8908398" y="0"/>
            <a:ext cx="3283602"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50"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04742"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39" name="Text Placeholder 2">
            <a:extLst>
              <a:ext uri="{FF2B5EF4-FFF2-40B4-BE49-F238E27FC236}">
                <a16:creationId xmlns:a16="http://schemas.microsoft.com/office/drawing/2014/main" id="{FB2356F9-A5C1-844E-A910-F3F388EFB66C}"/>
              </a:ext>
            </a:extLst>
          </p:cNvPr>
          <p:cNvSpPr>
            <a:spLocks noGrp="1"/>
          </p:cNvSpPr>
          <p:nvPr>
            <p:ph type="body" sz="quarter" idx="54" hasCustomPrompt="1"/>
          </p:nvPr>
        </p:nvSpPr>
        <p:spPr>
          <a:xfrm>
            <a:off x="3295650"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a:t>
            </a:r>
          </a:p>
        </p:txBody>
      </p:sp>
      <p:sp>
        <p:nvSpPr>
          <p:cNvPr id="40" name="Text Placeholder 2">
            <a:extLst>
              <a:ext uri="{FF2B5EF4-FFF2-40B4-BE49-F238E27FC236}">
                <a16:creationId xmlns:a16="http://schemas.microsoft.com/office/drawing/2014/main" id="{EE1B2B59-8AD8-C543-887F-30AB3839C789}"/>
              </a:ext>
            </a:extLst>
          </p:cNvPr>
          <p:cNvSpPr>
            <a:spLocks noGrp="1"/>
          </p:cNvSpPr>
          <p:nvPr>
            <p:ph type="body" sz="quarter" idx="64" hasCustomPrompt="1"/>
          </p:nvPr>
        </p:nvSpPr>
        <p:spPr>
          <a:xfrm>
            <a:off x="4829854" y="1861968"/>
            <a:ext cx="2523446"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04</a:t>
            </a:r>
          </a:p>
        </p:txBody>
      </p:sp>
      <p:sp>
        <p:nvSpPr>
          <p:cNvPr id="41" name="Text Placeholder 2">
            <a:extLst>
              <a:ext uri="{FF2B5EF4-FFF2-40B4-BE49-F238E27FC236}">
                <a16:creationId xmlns:a16="http://schemas.microsoft.com/office/drawing/2014/main" id="{0AEBBD23-A76F-C748-B829-303846C0DC02}"/>
              </a:ext>
            </a:extLst>
          </p:cNvPr>
          <p:cNvSpPr>
            <a:spLocks noGrp="1"/>
          </p:cNvSpPr>
          <p:nvPr>
            <p:ph type="body" sz="quarter" idx="65" hasCustomPrompt="1"/>
          </p:nvPr>
        </p:nvSpPr>
        <p:spPr>
          <a:xfrm>
            <a:off x="4829854" y="2414419"/>
            <a:ext cx="2523446"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2" name="Text Placeholder 2">
            <a:extLst>
              <a:ext uri="{FF2B5EF4-FFF2-40B4-BE49-F238E27FC236}">
                <a16:creationId xmlns:a16="http://schemas.microsoft.com/office/drawing/2014/main" id="{B6E4C71E-0107-F546-9407-A2D7A662D88B}"/>
              </a:ext>
            </a:extLst>
          </p:cNvPr>
          <p:cNvSpPr>
            <a:spLocks noGrp="1"/>
          </p:cNvSpPr>
          <p:nvPr>
            <p:ph type="body" sz="quarter" idx="46" hasCustomPrompt="1"/>
          </p:nvPr>
        </p:nvSpPr>
        <p:spPr>
          <a:xfrm>
            <a:off x="3295650" y="4394063"/>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51" name="Text Placeholder 2">
            <a:extLst>
              <a:ext uri="{FF2B5EF4-FFF2-40B4-BE49-F238E27FC236}">
                <a16:creationId xmlns:a16="http://schemas.microsoft.com/office/drawing/2014/main" id="{0E5A57CE-40BF-5547-ABFF-3C1D9300F51E}"/>
              </a:ext>
            </a:extLst>
          </p:cNvPr>
          <p:cNvSpPr>
            <a:spLocks noGrp="1"/>
          </p:cNvSpPr>
          <p:nvPr>
            <p:ph type="body" sz="quarter" idx="66" hasCustomPrompt="1"/>
          </p:nvPr>
        </p:nvSpPr>
        <p:spPr>
          <a:xfrm>
            <a:off x="1858054" y="1861968"/>
            <a:ext cx="2580596"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52" name="Text Placeholder 2">
            <a:extLst>
              <a:ext uri="{FF2B5EF4-FFF2-40B4-BE49-F238E27FC236}">
                <a16:creationId xmlns:a16="http://schemas.microsoft.com/office/drawing/2014/main" id="{5E9C1C8A-1310-F64D-8592-E360AE0E5CAB}"/>
              </a:ext>
            </a:extLst>
          </p:cNvPr>
          <p:cNvSpPr>
            <a:spLocks noGrp="1"/>
          </p:cNvSpPr>
          <p:nvPr>
            <p:ph type="body" sz="quarter" idx="67" hasCustomPrompt="1"/>
          </p:nvPr>
        </p:nvSpPr>
        <p:spPr>
          <a:xfrm>
            <a:off x="1858054" y="2414419"/>
            <a:ext cx="2580596"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3" name="Straight Connector 52">
            <a:extLst>
              <a:ext uri="{FF2B5EF4-FFF2-40B4-BE49-F238E27FC236}">
                <a16:creationId xmlns:a16="http://schemas.microsoft.com/office/drawing/2014/main" id="{6021F5E1-8C6B-AC49-B1EB-8A63F29710FE}"/>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60" name="Text Placeholder 2">
            <a:extLst>
              <a:ext uri="{FF2B5EF4-FFF2-40B4-BE49-F238E27FC236}">
                <a16:creationId xmlns:a16="http://schemas.microsoft.com/office/drawing/2014/main" id="{C661DBF2-5CE0-3147-8DC2-D67F4461CF61}"/>
              </a:ext>
            </a:extLst>
          </p:cNvPr>
          <p:cNvSpPr>
            <a:spLocks noGrp="1"/>
          </p:cNvSpPr>
          <p:nvPr>
            <p:ph type="body" sz="quarter" idx="68" hasCustomPrompt="1"/>
          </p:nvPr>
        </p:nvSpPr>
        <p:spPr>
          <a:xfrm>
            <a:off x="392947" y="5701012"/>
            <a:ext cx="2674103"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61" name="Text Placeholder 2">
            <a:extLst>
              <a:ext uri="{FF2B5EF4-FFF2-40B4-BE49-F238E27FC236}">
                <a16:creationId xmlns:a16="http://schemas.microsoft.com/office/drawing/2014/main" id="{7F2174BA-4DF0-4C4D-B8CF-F0CCE2448731}"/>
              </a:ext>
            </a:extLst>
          </p:cNvPr>
          <p:cNvSpPr>
            <a:spLocks noGrp="1"/>
          </p:cNvSpPr>
          <p:nvPr>
            <p:ph type="body" sz="quarter" idx="69" hasCustomPrompt="1"/>
          </p:nvPr>
        </p:nvSpPr>
        <p:spPr>
          <a:xfrm>
            <a:off x="392947" y="4394063"/>
            <a:ext cx="2674103"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62" name="Straight Connector 61">
            <a:extLst>
              <a:ext uri="{FF2B5EF4-FFF2-40B4-BE49-F238E27FC236}">
                <a16:creationId xmlns:a16="http://schemas.microsoft.com/office/drawing/2014/main" id="{3653A343-D9CE-9E40-8D1D-29CCB1CE5807}"/>
              </a:ext>
            </a:extLst>
          </p:cNvPr>
          <p:cNvCxnSpPr>
            <a:cxnSpLocks/>
          </p:cNvCxnSpPr>
          <p:nvPr/>
        </p:nvCxnSpPr>
        <p:spPr>
          <a:xfrm>
            <a:off x="381000" y="3909059"/>
            <a:ext cx="8504742"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9A447BEA-2D92-C642-83F2-F439C7A9437F}"/>
              </a:ext>
            </a:extLst>
          </p:cNvPr>
          <p:cNvCxnSpPr>
            <a:cxnSpLocks/>
          </p:cNvCxnSpPr>
          <p:nvPr/>
        </p:nvCxnSpPr>
        <p:spPr>
          <a:xfrm>
            <a:off x="1879431" y="35910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1A64FC-3388-5345-BF70-E09F370B6CC4}"/>
              </a:ext>
            </a:extLst>
          </p:cNvPr>
          <p:cNvCxnSpPr>
            <a:cxnSpLocks/>
          </p:cNvCxnSpPr>
          <p:nvPr/>
        </p:nvCxnSpPr>
        <p:spPr>
          <a:xfrm>
            <a:off x="3317006" y="39051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061800A-FFAA-E749-B3F5-7E8C526BC703}"/>
              </a:ext>
            </a:extLst>
          </p:cNvPr>
          <p:cNvCxnSpPr>
            <a:cxnSpLocks/>
          </p:cNvCxnSpPr>
          <p:nvPr/>
        </p:nvCxnSpPr>
        <p:spPr>
          <a:xfrm>
            <a:off x="4849449" y="35910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BCA9F86-AEEB-5F4D-AD15-A8F0DA262399}"/>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 Placeholder 2">
            <a:extLst>
              <a:ext uri="{FF2B5EF4-FFF2-40B4-BE49-F238E27FC236}">
                <a16:creationId xmlns:a16="http://schemas.microsoft.com/office/drawing/2014/main" id="{E065F687-26BC-9844-A6D8-BFB983E337AA}"/>
              </a:ext>
            </a:extLst>
          </p:cNvPr>
          <p:cNvSpPr>
            <a:spLocks noGrp="1"/>
          </p:cNvSpPr>
          <p:nvPr>
            <p:ph type="body" sz="quarter" idx="72" hasCustomPrompt="1"/>
          </p:nvPr>
        </p:nvSpPr>
        <p:spPr>
          <a:xfrm>
            <a:off x="6210300" y="569860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68" name="Text Placeholder 2">
            <a:extLst>
              <a:ext uri="{FF2B5EF4-FFF2-40B4-BE49-F238E27FC236}">
                <a16:creationId xmlns:a16="http://schemas.microsoft.com/office/drawing/2014/main" id="{D1E06A9C-C66D-3A4E-BAD3-D5E3ACB93355}"/>
              </a:ext>
            </a:extLst>
          </p:cNvPr>
          <p:cNvSpPr>
            <a:spLocks noGrp="1"/>
          </p:cNvSpPr>
          <p:nvPr>
            <p:ph type="body" sz="quarter" idx="73" hasCustomPrompt="1"/>
          </p:nvPr>
        </p:nvSpPr>
        <p:spPr>
          <a:xfrm>
            <a:off x="6210300" y="4391659"/>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69" name="Straight Connector 68">
            <a:extLst>
              <a:ext uri="{FF2B5EF4-FFF2-40B4-BE49-F238E27FC236}">
                <a16:creationId xmlns:a16="http://schemas.microsoft.com/office/drawing/2014/main" id="{6AF0F9C6-C163-ED44-9CB9-94D129D18365}"/>
              </a:ext>
            </a:extLst>
          </p:cNvPr>
          <p:cNvCxnSpPr>
            <a:cxnSpLocks/>
          </p:cNvCxnSpPr>
          <p:nvPr/>
        </p:nvCxnSpPr>
        <p:spPr>
          <a:xfrm>
            <a:off x="6214634" y="39051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9D61413-17B4-9F4F-AB6B-2573D5BA8F65}"/>
              </a:ext>
            </a:extLst>
          </p:cNvPr>
          <p:cNvGrpSpPr/>
          <p:nvPr/>
        </p:nvGrpSpPr>
        <p:grpSpPr>
          <a:xfrm>
            <a:off x="10839450" y="6410620"/>
            <a:ext cx="971550" cy="161630"/>
            <a:chOff x="14294536" y="8436933"/>
            <a:chExt cx="1501942" cy="249867"/>
          </a:xfrm>
          <a:solidFill>
            <a:schemeClr val="bg1"/>
          </a:solidFill>
        </p:grpSpPr>
        <p:sp>
          <p:nvSpPr>
            <p:cNvPr id="25" name="object 2">
              <a:extLst>
                <a:ext uri="{FF2B5EF4-FFF2-40B4-BE49-F238E27FC236}">
                  <a16:creationId xmlns:a16="http://schemas.microsoft.com/office/drawing/2014/main" id="{8137D427-F4A7-C641-BC78-13A47F43FD44}"/>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3">
              <a:extLst>
                <a:ext uri="{FF2B5EF4-FFF2-40B4-BE49-F238E27FC236}">
                  <a16:creationId xmlns:a16="http://schemas.microsoft.com/office/drawing/2014/main" id="{1419A620-A4A0-0B4D-8C34-402D0B8B0816}"/>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4">
              <a:extLst>
                <a:ext uri="{FF2B5EF4-FFF2-40B4-BE49-F238E27FC236}">
                  <a16:creationId xmlns:a16="http://schemas.microsoft.com/office/drawing/2014/main" id="{385826C4-9E7A-164E-A76F-2F2CDB2A71BF}"/>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5">
              <a:extLst>
                <a:ext uri="{FF2B5EF4-FFF2-40B4-BE49-F238E27FC236}">
                  <a16:creationId xmlns:a16="http://schemas.microsoft.com/office/drawing/2014/main" id="{C2F44BF6-B77B-4048-89FD-77A3CC8765C4}"/>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6">
              <a:extLst>
                <a:ext uri="{FF2B5EF4-FFF2-40B4-BE49-F238E27FC236}">
                  <a16:creationId xmlns:a16="http://schemas.microsoft.com/office/drawing/2014/main" id="{A017ADC1-58BC-7B44-9DE1-64DC0E4335D0}"/>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7">
              <a:extLst>
                <a:ext uri="{FF2B5EF4-FFF2-40B4-BE49-F238E27FC236}">
                  <a16:creationId xmlns:a16="http://schemas.microsoft.com/office/drawing/2014/main" id="{A1896896-04DB-CC46-A096-2993B20E704B}"/>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3" name="object 8">
              <a:extLst>
                <a:ext uri="{FF2B5EF4-FFF2-40B4-BE49-F238E27FC236}">
                  <a16:creationId xmlns:a16="http://schemas.microsoft.com/office/drawing/2014/main" id="{41F49C84-DB3F-5B4B-9520-01877558BBCE}"/>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4" name="object 9">
              <a:extLst>
                <a:ext uri="{FF2B5EF4-FFF2-40B4-BE49-F238E27FC236}">
                  <a16:creationId xmlns:a16="http://schemas.microsoft.com/office/drawing/2014/main" id="{37DE68C3-35FD-914F-A854-457BDDFA82AB}"/>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94446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asic Clean (Dark)">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B444C664-104B-8B43-BFB4-9970800A522A}"/>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40000"/>
            </a:schemeClr>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solidFill>
                  <a:srgbClr val="FFFFFF"/>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rgbClr val="FFFFFF"/>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rgbClr val="FFFFFF"/>
                </a:solidFill>
              </a:defRPr>
            </a:lvl1pPr>
          </a:lstStyle>
          <a:p>
            <a:fld id="{E200D83E-88D0-C440-9F2A-EBA669C92F70}" type="slidenum">
              <a:rPr lang="ru-RU" smtClean="0"/>
              <a:pPr/>
              <a:t>‹#›</a:t>
            </a:fld>
            <a:endParaRPr lang="ru-RU"/>
          </a:p>
        </p:txBody>
      </p:sp>
      <p:grpSp>
        <p:nvGrpSpPr>
          <p:cNvPr id="24" name="Group 23">
            <a:extLst>
              <a:ext uri="{FF2B5EF4-FFF2-40B4-BE49-F238E27FC236}">
                <a16:creationId xmlns:a16="http://schemas.microsoft.com/office/drawing/2014/main" id="{92E8AB7F-4BF7-DB48-92A5-8300DA681FF3}"/>
              </a:ext>
            </a:extLst>
          </p:cNvPr>
          <p:cNvGrpSpPr/>
          <p:nvPr/>
        </p:nvGrpSpPr>
        <p:grpSpPr>
          <a:xfrm>
            <a:off x="10839450" y="6410620"/>
            <a:ext cx="971550" cy="161630"/>
            <a:chOff x="14294536" y="8436933"/>
            <a:chExt cx="1501942" cy="249867"/>
          </a:xfrm>
          <a:solidFill>
            <a:srgbClr val="FFFFFF"/>
          </a:solidFill>
        </p:grpSpPr>
        <p:sp>
          <p:nvSpPr>
            <p:cNvPr id="25" name="object 2">
              <a:extLst>
                <a:ext uri="{FF2B5EF4-FFF2-40B4-BE49-F238E27FC236}">
                  <a16:creationId xmlns:a16="http://schemas.microsoft.com/office/drawing/2014/main" id="{50039740-010B-6A4C-8AFA-5CD614893CE8}"/>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3">
              <a:extLst>
                <a:ext uri="{FF2B5EF4-FFF2-40B4-BE49-F238E27FC236}">
                  <a16:creationId xmlns:a16="http://schemas.microsoft.com/office/drawing/2014/main" id="{9F79AFF8-AEB2-BC4E-9A31-021DC8D28484}"/>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4">
              <a:extLst>
                <a:ext uri="{FF2B5EF4-FFF2-40B4-BE49-F238E27FC236}">
                  <a16:creationId xmlns:a16="http://schemas.microsoft.com/office/drawing/2014/main" id="{C03BE7E0-0121-B447-B2DE-F2E20776F11F}"/>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8" name="object 5">
              <a:extLst>
                <a:ext uri="{FF2B5EF4-FFF2-40B4-BE49-F238E27FC236}">
                  <a16:creationId xmlns:a16="http://schemas.microsoft.com/office/drawing/2014/main" id="{04C306FC-2B0F-224B-B5F2-9E184668B953}"/>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9" name="object 6">
              <a:extLst>
                <a:ext uri="{FF2B5EF4-FFF2-40B4-BE49-F238E27FC236}">
                  <a16:creationId xmlns:a16="http://schemas.microsoft.com/office/drawing/2014/main" id="{F4D15897-35CC-2647-A5EC-2A5EFE4DE6ED}"/>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7">
              <a:extLst>
                <a:ext uri="{FF2B5EF4-FFF2-40B4-BE49-F238E27FC236}">
                  <a16:creationId xmlns:a16="http://schemas.microsoft.com/office/drawing/2014/main" id="{8FDBFA3E-EA77-1A4B-AECD-A05155C85CF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1" name="object 8">
              <a:extLst>
                <a:ext uri="{FF2B5EF4-FFF2-40B4-BE49-F238E27FC236}">
                  <a16:creationId xmlns:a16="http://schemas.microsoft.com/office/drawing/2014/main" id="{CA23C301-ED93-F449-8668-AB1F73ED2CE2}"/>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9">
              <a:extLst>
                <a:ext uri="{FF2B5EF4-FFF2-40B4-BE49-F238E27FC236}">
                  <a16:creationId xmlns:a16="http://schemas.microsoft.com/office/drawing/2014/main" id="{82ABD5F3-10A9-5249-8ABE-EC50710178B8}"/>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339235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rocess: 1-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43" name="Text Placeholder 2">
            <a:extLst>
              <a:ext uri="{FF2B5EF4-FFF2-40B4-BE49-F238E27FC236}">
                <a16:creationId xmlns:a16="http://schemas.microsoft.com/office/drawing/2014/main" id="{65FAE884-DB97-E34D-AC4F-FE3FB80973BF}"/>
              </a:ext>
            </a:extLst>
          </p:cNvPr>
          <p:cNvSpPr>
            <a:spLocks noGrp="1"/>
          </p:cNvSpPr>
          <p:nvPr>
            <p:ph type="body" sz="quarter" idx="64" hasCustomPrompt="1"/>
          </p:nvPr>
        </p:nvSpPr>
        <p:spPr>
          <a:xfrm>
            <a:off x="9124950" y="186196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04</a:t>
            </a:r>
          </a:p>
        </p:txBody>
      </p:sp>
      <p:sp>
        <p:nvSpPr>
          <p:cNvPr id="44" name="Text Placeholder 2">
            <a:extLst>
              <a:ext uri="{FF2B5EF4-FFF2-40B4-BE49-F238E27FC236}">
                <a16:creationId xmlns:a16="http://schemas.microsoft.com/office/drawing/2014/main" id="{C74C63D8-41CA-234B-A55B-60E8DC421FB8}"/>
              </a:ext>
            </a:extLst>
          </p:cNvPr>
          <p:cNvSpPr>
            <a:spLocks noGrp="1"/>
          </p:cNvSpPr>
          <p:nvPr>
            <p:ph type="body" sz="quarter" idx="65" hasCustomPrompt="1"/>
          </p:nvPr>
        </p:nvSpPr>
        <p:spPr>
          <a:xfrm>
            <a:off x="9124950" y="2414419"/>
            <a:ext cx="2686050" cy="1024585"/>
          </a:xfrm>
          <a:prstGeom prst="rect">
            <a:avLst/>
          </a:prstGeom>
        </p:spPr>
        <p:txBody>
          <a:bodyPr lIns="0" tIns="0" rIns="0" bIns="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5" name="Text Placeholder 2">
            <a:extLst>
              <a:ext uri="{FF2B5EF4-FFF2-40B4-BE49-F238E27FC236}">
                <a16:creationId xmlns:a16="http://schemas.microsoft.com/office/drawing/2014/main" id="{43F0BFBE-9F91-A24F-85B8-97E093C51F8A}"/>
              </a:ext>
            </a:extLst>
          </p:cNvPr>
          <p:cNvSpPr>
            <a:spLocks noGrp="1"/>
          </p:cNvSpPr>
          <p:nvPr>
            <p:ph type="body" sz="quarter" idx="54" hasCustomPrompt="1"/>
          </p:nvPr>
        </p:nvSpPr>
        <p:spPr>
          <a:xfrm>
            <a:off x="6223801" y="5701012"/>
            <a:ext cx="2672831"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03</a:t>
            </a:r>
            <a:endParaRPr lang="en-US" dirty="0"/>
          </a:p>
        </p:txBody>
      </p:sp>
      <p:sp>
        <p:nvSpPr>
          <p:cNvPr id="46" name="Text Placeholder 2">
            <a:extLst>
              <a:ext uri="{FF2B5EF4-FFF2-40B4-BE49-F238E27FC236}">
                <a16:creationId xmlns:a16="http://schemas.microsoft.com/office/drawing/2014/main" id="{CADBC939-9A68-4A44-A2E9-BEA55B57949A}"/>
              </a:ext>
            </a:extLst>
          </p:cNvPr>
          <p:cNvSpPr>
            <a:spLocks noGrp="1"/>
          </p:cNvSpPr>
          <p:nvPr>
            <p:ph type="body" sz="quarter" idx="46" hasCustomPrompt="1"/>
          </p:nvPr>
        </p:nvSpPr>
        <p:spPr>
          <a:xfrm>
            <a:off x="6210300" y="4394063"/>
            <a:ext cx="2686050"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7" name="Text Placeholder 2">
            <a:extLst>
              <a:ext uri="{FF2B5EF4-FFF2-40B4-BE49-F238E27FC236}">
                <a16:creationId xmlns:a16="http://schemas.microsoft.com/office/drawing/2014/main" id="{7249A931-FBE4-4D4C-B0E8-F69B9AECC4C9}"/>
              </a:ext>
            </a:extLst>
          </p:cNvPr>
          <p:cNvSpPr>
            <a:spLocks noGrp="1"/>
          </p:cNvSpPr>
          <p:nvPr>
            <p:ph type="body" sz="quarter" idx="66" hasCustomPrompt="1"/>
          </p:nvPr>
        </p:nvSpPr>
        <p:spPr>
          <a:xfrm>
            <a:off x="3295650" y="186196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02</a:t>
            </a:r>
            <a:endParaRPr lang="en-US" dirty="0"/>
          </a:p>
        </p:txBody>
      </p:sp>
      <p:sp>
        <p:nvSpPr>
          <p:cNvPr id="48" name="Text Placeholder 2">
            <a:extLst>
              <a:ext uri="{FF2B5EF4-FFF2-40B4-BE49-F238E27FC236}">
                <a16:creationId xmlns:a16="http://schemas.microsoft.com/office/drawing/2014/main" id="{712F8B78-DDE6-0E45-9B71-F132B200EE6F}"/>
              </a:ext>
            </a:extLst>
          </p:cNvPr>
          <p:cNvSpPr>
            <a:spLocks noGrp="1"/>
          </p:cNvSpPr>
          <p:nvPr>
            <p:ph type="body" sz="quarter" idx="67" hasCustomPrompt="1"/>
          </p:nvPr>
        </p:nvSpPr>
        <p:spPr>
          <a:xfrm>
            <a:off x="3295650" y="2414419"/>
            <a:ext cx="2686050" cy="1024585"/>
          </a:xfrm>
          <a:prstGeom prst="rect">
            <a:avLst/>
          </a:prstGeom>
        </p:spPr>
        <p:txBody>
          <a:bodyPr lIns="0" tIns="0" rIns="0" bIns="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9" name="Text Placeholder 2">
            <a:extLst>
              <a:ext uri="{FF2B5EF4-FFF2-40B4-BE49-F238E27FC236}">
                <a16:creationId xmlns:a16="http://schemas.microsoft.com/office/drawing/2014/main" id="{4C5BB549-0780-9942-A221-F369BD82FA83}"/>
              </a:ext>
            </a:extLst>
          </p:cNvPr>
          <p:cNvSpPr>
            <a:spLocks noGrp="1"/>
          </p:cNvSpPr>
          <p:nvPr>
            <p:ph type="body" sz="quarter" idx="68" hasCustomPrompt="1"/>
          </p:nvPr>
        </p:nvSpPr>
        <p:spPr>
          <a:xfrm>
            <a:off x="392946"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50" name="Text Placeholder 2">
            <a:extLst>
              <a:ext uri="{FF2B5EF4-FFF2-40B4-BE49-F238E27FC236}">
                <a16:creationId xmlns:a16="http://schemas.microsoft.com/office/drawing/2014/main" id="{ECDCBA5E-4802-194C-809B-D79F797158FA}"/>
              </a:ext>
            </a:extLst>
          </p:cNvPr>
          <p:cNvSpPr>
            <a:spLocks noGrp="1"/>
          </p:cNvSpPr>
          <p:nvPr>
            <p:ph type="body" sz="quarter" idx="69" hasCustomPrompt="1"/>
          </p:nvPr>
        </p:nvSpPr>
        <p:spPr>
          <a:xfrm>
            <a:off x="392946" y="4394063"/>
            <a:ext cx="2674104"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4" name="Straight Connector 53">
            <a:extLst>
              <a:ext uri="{FF2B5EF4-FFF2-40B4-BE49-F238E27FC236}">
                <a16:creationId xmlns:a16="http://schemas.microsoft.com/office/drawing/2014/main" id="{1160F2CE-81E9-CD45-90CA-7D513A27E985}"/>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7A2A5C1-215D-3D44-8C9E-AA73474791DD}"/>
              </a:ext>
            </a:extLst>
          </p:cNvPr>
          <p:cNvCxnSpPr>
            <a:cxnSpLocks/>
          </p:cNvCxnSpPr>
          <p:nvPr/>
        </p:nvCxnSpPr>
        <p:spPr>
          <a:xfrm>
            <a:off x="381000" y="3909059"/>
            <a:ext cx="11859305" cy="0"/>
          </a:xfrm>
          <a:prstGeom prst="line">
            <a:avLst/>
          </a:prstGeom>
          <a:ln w="38100">
            <a:solidFill>
              <a:schemeClr val="tx1"/>
            </a:solidFill>
            <a:tailEnd type="none"/>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63811CD1-240B-C04F-A910-0B51733298FE}"/>
              </a:ext>
            </a:extLst>
          </p:cNvPr>
          <p:cNvCxnSpPr>
            <a:cxnSpLocks/>
          </p:cNvCxnSpPr>
          <p:nvPr/>
        </p:nvCxnSpPr>
        <p:spPr>
          <a:xfrm>
            <a:off x="3297832" y="360045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8D29EA-2DF0-0345-8DFD-5764E945226E}"/>
              </a:ext>
            </a:extLst>
          </p:cNvPr>
          <p:cNvCxnSpPr>
            <a:cxnSpLocks/>
          </p:cNvCxnSpPr>
          <p:nvPr/>
        </p:nvCxnSpPr>
        <p:spPr>
          <a:xfrm>
            <a:off x="6210300" y="38997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9DB687E-7EFD-7147-A631-921E34CE9AF6}"/>
              </a:ext>
            </a:extLst>
          </p:cNvPr>
          <p:cNvCxnSpPr>
            <a:cxnSpLocks/>
          </p:cNvCxnSpPr>
          <p:nvPr/>
        </p:nvCxnSpPr>
        <p:spPr>
          <a:xfrm>
            <a:off x="9129303" y="360045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DF8A282-1B6F-4D4C-83FD-91B4553FA713}"/>
              </a:ext>
            </a:extLst>
          </p:cNvPr>
          <p:cNvCxnSpPr>
            <a:cxnSpLocks/>
          </p:cNvCxnSpPr>
          <p:nvPr/>
        </p:nvCxnSpPr>
        <p:spPr>
          <a:xfrm>
            <a:off x="393904" y="38862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4944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Process: ...5-6-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96350" y="0"/>
            <a:ext cx="329565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49"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43" name="Text Placeholder 2">
            <a:extLst>
              <a:ext uri="{FF2B5EF4-FFF2-40B4-BE49-F238E27FC236}">
                <a16:creationId xmlns:a16="http://schemas.microsoft.com/office/drawing/2014/main" id="{5E2B35E7-BABA-8E4E-8323-E7F57C171122}"/>
              </a:ext>
            </a:extLst>
          </p:cNvPr>
          <p:cNvSpPr>
            <a:spLocks noGrp="1"/>
          </p:cNvSpPr>
          <p:nvPr>
            <p:ph type="body" sz="quarter" idx="68" hasCustomPrompt="1"/>
          </p:nvPr>
        </p:nvSpPr>
        <p:spPr>
          <a:xfrm>
            <a:off x="392947" y="5701012"/>
            <a:ext cx="2674103"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44" name="Text Placeholder 2">
            <a:extLst>
              <a:ext uri="{FF2B5EF4-FFF2-40B4-BE49-F238E27FC236}">
                <a16:creationId xmlns:a16="http://schemas.microsoft.com/office/drawing/2014/main" id="{7CE8C7AD-46C1-6044-BD8B-F8425AD82B52}"/>
              </a:ext>
            </a:extLst>
          </p:cNvPr>
          <p:cNvSpPr>
            <a:spLocks noGrp="1"/>
          </p:cNvSpPr>
          <p:nvPr>
            <p:ph type="body" sz="quarter" idx="69" hasCustomPrompt="1"/>
          </p:nvPr>
        </p:nvSpPr>
        <p:spPr>
          <a:xfrm>
            <a:off x="392947" y="4394063"/>
            <a:ext cx="2674103"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45" name="Text Placeholder 2">
            <a:extLst>
              <a:ext uri="{FF2B5EF4-FFF2-40B4-BE49-F238E27FC236}">
                <a16:creationId xmlns:a16="http://schemas.microsoft.com/office/drawing/2014/main" id="{B786AC7E-D643-EC4C-9F6D-47B4059569AF}"/>
              </a:ext>
            </a:extLst>
          </p:cNvPr>
          <p:cNvSpPr>
            <a:spLocks noGrp="1"/>
          </p:cNvSpPr>
          <p:nvPr>
            <p:ph type="body" sz="quarter" idx="66" hasCustomPrompt="1"/>
          </p:nvPr>
        </p:nvSpPr>
        <p:spPr>
          <a:xfrm>
            <a:off x="4280733" y="1861968"/>
            <a:ext cx="2672517"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06</a:t>
            </a:r>
          </a:p>
        </p:txBody>
      </p:sp>
      <p:sp>
        <p:nvSpPr>
          <p:cNvPr id="46" name="Text Placeholder 2">
            <a:extLst>
              <a:ext uri="{FF2B5EF4-FFF2-40B4-BE49-F238E27FC236}">
                <a16:creationId xmlns:a16="http://schemas.microsoft.com/office/drawing/2014/main" id="{D7249B7E-5FDC-EE40-9F41-9923AB629485}"/>
              </a:ext>
            </a:extLst>
          </p:cNvPr>
          <p:cNvSpPr>
            <a:spLocks noGrp="1"/>
          </p:cNvSpPr>
          <p:nvPr>
            <p:ph type="body" sz="quarter" idx="67" hasCustomPrompt="1"/>
          </p:nvPr>
        </p:nvSpPr>
        <p:spPr>
          <a:xfrm>
            <a:off x="4280733" y="2414419"/>
            <a:ext cx="2672517"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cxnSp>
        <p:nvCxnSpPr>
          <p:cNvPr id="47" name="Straight Connector 46">
            <a:extLst>
              <a:ext uri="{FF2B5EF4-FFF2-40B4-BE49-F238E27FC236}">
                <a16:creationId xmlns:a16="http://schemas.microsoft.com/office/drawing/2014/main" id="{25DF873D-0C15-AA46-BF43-7D15B4ECDA37}"/>
              </a:ext>
            </a:extLst>
          </p:cNvPr>
          <p:cNvCxnSpPr>
            <a:cxnSpLocks/>
          </p:cNvCxnSpPr>
          <p:nvPr/>
        </p:nvCxnSpPr>
        <p:spPr>
          <a:xfrm>
            <a:off x="666750"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07AA905-0F44-8449-A81C-5FF9BCB7497F}"/>
              </a:ext>
            </a:extLst>
          </p:cNvPr>
          <p:cNvCxnSpPr>
            <a:cxnSpLocks/>
          </p:cNvCxnSpPr>
          <p:nvPr/>
        </p:nvCxnSpPr>
        <p:spPr>
          <a:xfrm flipV="1">
            <a:off x="0" y="3909060"/>
            <a:ext cx="8868939" cy="5941"/>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5F76650-8A73-8F4D-9870-5A3CAB450FB5}"/>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3344C8-019C-1A45-86E9-E81360419BF9}"/>
              </a:ext>
            </a:extLst>
          </p:cNvPr>
          <p:cNvCxnSpPr>
            <a:cxnSpLocks/>
          </p:cNvCxnSpPr>
          <p:nvPr/>
        </p:nvCxnSpPr>
        <p:spPr>
          <a:xfrm>
            <a:off x="426720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2" name="Footer Placeholder 1">
            <a:extLst>
              <a:ext uri="{FF2B5EF4-FFF2-40B4-BE49-F238E27FC236}">
                <a16:creationId xmlns:a16="http://schemas.microsoft.com/office/drawing/2014/main" id="{9DC5F057-1E41-4140-8C92-2A55F0849B33}"/>
              </a:ext>
            </a:extLst>
          </p:cNvPr>
          <p:cNvSpPr>
            <a:spLocks noGrp="1"/>
          </p:cNvSpPr>
          <p:nvPr>
            <p:ph type="ftr" sz="quarter" idx="70"/>
          </p:nvPr>
        </p:nvSpPr>
        <p:spPr/>
        <p:txBody>
          <a:bodyPr/>
          <a:lstStyle/>
          <a:p>
            <a:endParaRPr lang="ru-RU" dirty="0"/>
          </a:p>
        </p:txBody>
      </p:sp>
      <p:sp>
        <p:nvSpPr>
          <p:cNvPr id="6" name="Slide Number Placeholder 5">
            <a:extLst>
              <a:ext uri="{FF2B5EF4-FFF2-40B4-BE49-F238E27FC236}">
                <a16:creationId xmlns:a16="http://schemas.microsoft.com/office/drawing/2014/main" id="{12927B76-0DE0-7D44-B849-93F7B9842A7B}"/>
              </a:ext>
            </a:extLst>
          </p:cNvPr>
          <p:cNvSpPr>
            <a:spLocks noGrp="1"/>
          </p:cNvSpPr>
          <p:nvPr>
            <p:ph type="sldNum" sz="quarter" idx="71"/>
          </p:nvPr>
        </p:nvSpPr>
        <p:spPr/>
        <p:txBody>
          <a:bodyPr/>
          <a:lstStyle/>
          <a:p>
            <a:fld id="{E200D83E-88D0-C440-9F2A-EBA669C92F70}" type="slidenum">
              <a:rPr lang="ru-RU" smtClean="0"/>
              <a:pPr/>
              <a:t>‹#›</a:t>
            </a:fld>
            <a:endParaRPr lang="ru-RU"/>
          </a:p>
        </p:txBody>
      </p:sp>
      <p:grpSp>
        <p:nvGrpSpPr>
          <p:cNvPr id="15" name="Group 14">
            <a:extLst>
              <a:ext uri="{FF2B5EF4-FFF2-40B4-BE49-F238E27FC236}">
                <a16:creationId xmlns:a16="http://schemas.microsoft.com/office/drawing/2014/main" id="{6E2BA26D-E933-8249-A2BA-41AF376A6931}"/>
              </a:ext>
            </a:extLst>
          </p:cNvPr>
          <p:cNvGrpSpPr/>
          <p:nvPr/>
        </p:nvGrpSpPr>
        <p:grpSpPr>
          <a:xfrm>
            <a:off x="10839450" y="6410620"/>
            <a:ext cx="971550" cy="161630"/>
            <a:chOff x="14294536" y="8436933"/>
            <a:chExt cx="1501942" cy="249867"/>
          </a:xfrm>
          <a:solidFill>
            <a:schemeClr val="bg1"/>
          </a:solidFill>
        </p:grpSpPr>
        <p:sp>
          <p:nvSpPr>
            <p:cNvPr id="16" name="object 2">
              <a:extLst>
                <a:ext uri="{FF2B5EF4-FFF2-40B4-BE49-F238E27FC236}">
                  <a16:creationId xmlns:a16="http://schemas.microsoft.com/office/drawing/2014/main" id="{F222BEB9-10A9-5E48-ADBF-2E8EF8AE6C9D}"/>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7" name="object 3">
              <a:extLst>
                <a:ext uri="{FF2B5EF4-FFF2-40B4-BE49-F238E27FC236}">
                  <a16:creationId xmlns:a16="http://schemas.microsoft.com/office/drawing/2014/main" id="{837221E9-C54C-4641-9B34-B6A202C6B69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8" name="object 4">
              <a:extLst>
                <a:ext uri="{FF2B5EF4-FFF2-40B4-BE49-F238E27FC236}">
                  <a16:creationId xmlns:a16="http://schemas.microsoft.com/office/drawing/2014/main" id="{A7DAED35-27EB-F64B-A081-8E755C913C5D}"/>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9" name="object 5">
              <a:extLst>
                <a:ext uri="{FF2B5EF4-FFF2-40B4-BE49-F238E27FC236}">
                  <a16:creationId xmlns:a16="http://schemas.microsoft.com/office/drawing/2014/main" id="{3047364E-76CC-EB4C-9AB4-00C7912602BE}"/>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6">
              <a:extLst>
                <a:ext uri="{FF2B5EF4-FFF2-40B4-BE49-F238E27FC236}">
                  <a16:creationId xmlns:a16="http://schemas.microsoft.com/office/drawing/2014/main" id="{D3D9B6D1-7E20-FE46-80E9-988CD6473027}"/>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7">
              <a:extLst>
                <a:ext uri="{FF2B5EF4-FFF2-40B4-BE49-F238E27FC236}">
                  <a16:creationId xmlns:a16="http://schemas.microsoft.com/office/drawing/2014/main" id="{32E604B3-EE55-C845-87A6-9337FA813BA8}"/>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2" name="object 8">
              <a:extLst>
                <a:ext uri="{FF2B5EF4-FFF2-40B4-BE49-F238E27FC236}">
                  <a16:creationId xmlns:a16="http://schemas.microsoft.com/office/drawing/2014/main" id="{1D5A7DB0-7BBF-FE49-9B72-257E2CDFEF41}"/>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9">
              <a:extLst>
                <a:ext uri="{FF2B5EF4-FFF2-40B4-BE49-F238E27FC236}">
                  <a16:creationId xmlns:a16="http://schemas.microsoft.com/office/drawing/2014/main" id="{10CF88CF-0CCB-474E-8D92-B9DA84A9BCEC}"/>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1074908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Process: ...5-7-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95937" y="0"/>
            <a:ext cx="3296063"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0" y="1657350"/>
            <a:ext cx="2673088"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24" name="Text Placeholder 2">
            <a:extLst>
              <a:ext uri="{FF2B5EF4-FFF2-40B4-BE49-F238E27FC236}">
                <a16:creationId xmlns:a16="http://schemas.microsoft.com/office/drawing/2014/main" id="{1BD0605B-B123-B442-AE07-41F200DD6EB2}"/>
              </a:ext>
            </a:extLst>
          </p:cNvPr>
          <p:cNvSpPr>
            <a:spLocks noGrp="1"/>
          </p:cNvSpPr>
          <p:nvPr>
            <p:ph type="body" sz="quarter" idx="54" hasCustomPrompt="1"/>
          </p:nvPr>
        </p:nvSpPr>
        <p:spPr>
          <a:xfrm>
            <a:off x="6210301"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07</a:t>
            </a:r>
          </a:p>
        </p:txBody>
      </p:sp>
      <p:sp>
        <p:nvSpPr>
          <p:cNvPr id="25" name="Text Placeholder 2">
            <a:extLst>
              <a:ext uri="{FF2B5EF4-FFF2-40B4-BE49-F238E27FC236}">
                <a16:creationId xmlns:a16="http://schemas.microsoft.com/office/drawing/2014/main" id="{3E3719F9-21FE-EA47-B799-A22D03549EC1}"/>
              </a:ext>
            </a:extLst>
          </p:cNvPr>
          <p:cNvSpPr>
            <a:spLocks noGrp="1"/>
          </p:cNvSpPr>
          <p:nvPr>
            <p:ph type="body" sz="quarter" idx="46" hasCustomPrompt="1"/>
          </p:nvPr>
        </p:nvSpPr>
        <p:spPr>
          <a:xfrm>
            <a:off x="6210301" y="4394063"/>
            <a:ext cx="2686050"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26" name="Text Placeholder 2">
            <a:extLst>
              <a:ext uri="{FF2B5EF4-FFF2-40B4-BE49-F238E27FC236}">
                <a16:creationId xmlns:a16="http://schemas.microsoft.com/office/drawing/2014/main" id="{2507D5AF-05B7-AC4C-96F4-56CE5241FF4B}"/>
              </a:ext>
            </a:extLst>
          </p:cNvPr>
          <p:cNvSpPr>
            <a:spLocks noGrp="1"/>
          </p:cNvSpPr>
          <p:nvPr>
            <p:ph type="body" sz="quarter" idx="66" hasCustomPrompt="1"/>
          </p:nvPr>
        </p:nvSpPr>
        <p:spPr>
          <a:xfrm>
            <a:off x="3329425" y="1861968"/>
            <a:ext cx="2652275"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06</a:t>
            </a:r>
          </a:p>
        </p:txBody>
      </p:sp>
      <p:sp>
        <p:nvSpPr>
          <p:cNvPr id="27" name="Text Placeholder 2">
            <a:extLst>
              <a:ext uri="{FF2B5EF4-FFF2-40B4-BE49-F238E27FC236}">
                <a16:creationId xmlns:a16="http://schemas.microsoft.com/office/drawing/2014/main" id="{0150F216-2855-1146-9C8B-4C4E649010E8}"/>
              </a:ext>
            </a:extLst>
          </p:cNvPr>
          <p:cNvSpPr>
            <a:spLocks noGrp="1"/>
          </p:cNvSpPr>
          <p:nvPr>
            <p:ph type="body" sz="quarter" idx="67" hasCustomPrompt="1"/>
          </p:nvPr>
        </p:nvSpPr>
        <p:spPr>
          <a:xfrm>
            <a:off x="3329425" y="2414419"/>
            <a:ext cx="2652275"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39" name="Text Placeholder 2">
            <a:extLst>
              <a:ext uri="{FF2B5EF4-FFF2-40B4-BE49-F238E27FC236}">
                <a16:creationId xmlns:a16="http://schemas.microsoft.com/office/drawing/2014/main" id="{2731D0BF-B741-7649-93F9-53C0A88D9905}"/>
              </a:ext>
            </a:extLst>
          </p:cNvPr>
          <p:cNvSpPr>
            <a:spLocks noGrp="1"/>
          </p:cNvSpPr>
          <p:nvPr>
            <p:ph type="body" sz="quarter" idx="68" hasCustomPrompt="1"/>
          </p:nvPr>
        </p:nvSpPr>
        <p:spPr>
          <a:xfrm>
            <a:off x="392947"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40" name="Text Placeholder 2">
            <a:extLst>
              <a:ext uri="{FF2B5EF4-FFF2-40B4-BE49-F238E27FC236}">
                <a16:creationId xmlns:a16="http://schemas.microsoft.com/office/drawing/2014/main" id="{5F29137F-58E7-C24B-827E-B9106E00CE58}"/>
              </a:ext>
            </a:extLst>
          </p:cNvPr>
          <p:cNvSpPr>
            <a:spLocks noGrp="1"/>
          </p:cNvSpPr>
          <p:nvPr>
            <p:ph type="body" sz="quarter" idx="69" hasCustomPrompt="1"/>
          </p:nvPr>
        </p:nvSpPr>
        <p:spPr>
          <a:xfrm>
            <a:off x="392947" y="4394063"/>
            <a:ext cx="2674104"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cxnSp>
        <p:nvCxnSpPr>
          <p:cNvPr id="41" name="Straight Connector 40">
            <a:extLst>
              <a:ext uri="{FF2B5EF4-FFF2-40B4-BE49-F238E27FC236}">
                <a16:creationId xmlns:a16="http://schemas.microsoft.com/office/drawing/2014/main" id="{CCAA8D11-1101-7447-B95A-A5F44862A5AA}"/>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7EDCDE3-1830-0C42-85ED-597C951AD761}"/>
              </a:ext>
            </a:extLst>
          </p:cNvPr>
          <p:cNvCxnSpPr>
            <a:cxnSpLocks/>
          </p:cNvCxnSpPr>
          <p:nvPr/>
        </p:nvCxnSpPr>
        <p:spPr>
          <a:xfrm>
            <a:off x="0" y="3909059"/>
            <a:ext cx="8896350"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650A181-4C87-5F4F-B87B-094C8B489E7C}"/>
              </a:ext>
            </a:extLst>
          </p:cNvPr>
          <p:cNvCxnSpPr>
            <a:cxnSpLocks/>
          </p:cNvCxnSpPr>
          <p:nvPr/>
        </p:nvCxnSpPr>
        <p:spPr>
          <a:xfrm>
            <a:off x="329565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C59D7BB-A8D4-A847-9CE7-83FDB8EF160D}"/>
              </a:ext>
            </a:extLst>
          </p:cNvPr>
          <p:cNvCxnSpPr>
            <a:cxnSpLocks/>
          </p:cNvCxnSpPr>
          <p:nvPr/>
        </p:nvCxnSpPr>
        <p:spPr>
          <a:xfrm>
            <a:off x="6224178" y="39285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7D67690-A3A8-D246-AA57-431674371CAC}"/>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grpSp>
        <p:nvGrpSpPr>
          <p:cNvPr id="18" name="Group 17">
            <a:extLst>
              <a:ext uri="{FF2B5EF4-FFF2-40B4-BE49-F238E27FC236}">
                <a16:creationId xmlns:a16="http://schemas.microsoft.com/office/drawing/2014/main" id="{6D9D022C-FDC0-8E4C-90C8-77D87325AF41}"/>
              </a:ext>
            </a:extLst>
          </p:cNvPr>
          <p:cNvGrpSpPr/>
          <p:nvPr/>
        </p:nvGrpSpPr>
        <p:grpSpPr>
          <a:xfrm>
            <a:off x="10839450" y="6410620"/>
            <a:ext cx="971550" cy="161630"/>
            <a:chOff x="14294536" y="8436933"/>
            <a:chExt cx="1501942" cy="249867"/>
          </a:xfrm>
          <a:solidFill>
            <a:schemeClr val="bg1"/>
          </a:solidFill>
        </p:grpSpPr>
        <p:sp>
          <p:nvSpPr>
            <p:cNvPr id="19" name="object 2">
              <a:extLst>
                <a:ext uri="{FF2B5EF4-FFF2-40B4-BE49-F238E27FC236}">
                  <a16:creationId xmlns:a16="http://schemas.microsoft.com/office/drawing/2014/main" id="{F96446F3-B1E1-7E40-9CCE-8E0AD34F3B47}"/>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3">
              <a:extLst>
                <a:ext uri="{FF2B5EF4-FFF2-40B4-BE49-F238E27FC236}">
                  <a16:creationId xmlns:a16="http://schemas.microsoft.com/office/drawing/2014/main" id="{F35E4E3D-E138-604C-BCD4-FA5706DC9744}"/>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4">
              <a:extLst>
                <a:ext uri="{FF2B5EF4-FFF2-40B4-BE49-F238E27FC236}">
                  <a16:creationId xmlns:a16="http://schemas.microsoft.com/office/drawing/2014/main" id="{6D8B5D6C-E48E-A843-AE13-133EAA7308B2}"/>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2" name="object 5">
              <a:extLst>
                <a:ext uri="{FF2B5EF4-FFF2-40B4-BE49-F238E27FC236}">
                  <a16:creationId xmlns:a16="http://schemas.microsoft.com/office/drawing/2014/main" id="{3608CE0B-5E4B-9440-A7C5-049289CB9309}"/>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6">
              <a:extLst>
                <a:ext uri="{FF2B5EF4-FFF2-40B4-BE49-F238E27FC236}">
                  <a16:creationId xmlns:a16="http://schemas.microsoft.com/office/drawing/2014/main" id="{C117467A-47C8-F24C-9795-9FB7CDCC485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7">
              <a:extLst>
                <a:ext uri="{FF2B5EF4-FFF2-40B4-BE49-F238E27FC236}">
                  <a16:creationId xmlns:a16="http://schemas.microsoft.com/office/drawing/2014/main" id="{B71EF221-86CE-5741-B6EE-6E7336076460}"/>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1" name="object 8">
              <a:extLst>
                <a:ext uri="{FF2B5EF4-FFF2-40B4-BE49-F238E27FC236}">
                  <a16:creationId xmlns:a16="http://schemas.microsoft.com/office/drawing/2014/main" id="{6AC301CC-3539-EA46-A8A1-24A34042DF11}"/>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9">
              <a:extLst>
                <a:ext uri="{FF2B5EF4-FFF2-40B4-BE49-F238E27FC236}">
                  <a16:creationId xmlns:a16="http://schemas.microsoft.com/office/drawing/2014/main" id="{B583ADDF-F97D-A643-AD0E-FF955BFBBBC2}"/>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4023730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cess: ...5-8-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86393" y="0"/>
            <a:ext cx="3305607"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49"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43" name="Text Placeholder 2">
            <a:extLst>
              <a:ext uri="{FF2B5EF4-FFF2-40B4-BE49-F238E27FC236}">
                <a16:creationId xmlns:a16="http://schemas.microsoft.com/office/drawing/2014/main" id="{734177C3-A87D-674C-8C5B-6DFE235A8A1A}"/>
              </a:ext>
            </a:extLst>
          </p:cNvPr>
          <p:cNvSpPr>
            <a:spLocks noGrp="1"/>
          </p:cNvSpPr>
          <p:nvPr>
            <p:ph type="body" sz="quarter" idx="54" hasCustomPrompt="1"/>
          </p:nvPr>
        </p:nvSpPr>
        <p:spPr>
          <a:xfrm>
            <a:off x="4267201"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07</a:t>
            </a:r>
          </a:p>
        </p:txBody>
      </p:sp>
      <p:sp>
        <p:nvSpPr>
          <p:cNvPr id="44" name="Text Placeholder 2">
            <a:extLst>
              <a:ext uri="{FF2B5EF4-FFF2-40B4-BE49-F238E27FC236}">
                <a16:creationId xmlns:a16="http://schemas.microsoft.com/office/drawing/2014/main" id="{45079488-998F-A142-8245-979B0AB3EE4C}"/>
              </a:ext>
            </a:extLst>
          </p:cNvPr>
          <p:cNvSpPr>
            <a:spLocks noGrp="1"/>
          </p:cNvSpPr>
          <p:nvPr>
            <p:ph type="body" sz="quarter" idx="64" hasCustomPrompt="1"/>
          </p:nvPr>
        </p:nvSpPr>
        <p:spPr>
          <a:xfrm>
            <a:off x="6210301" y="186196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08</a:t>
            </a:r>
          </a:p>
        </p:txBody>
      </p:sp>
      <p:sp>
        <p:nvSpPr>
          <p:cNvPr id="45" name="Text Placeholder 2">
            <a:extLst>
              <a:ext uri="{FF2B5EF4-FFF2-40B4-BE49-F238E27FC236}">
                <a16:creationId xmlns:a16="http://schemas.microsoft.com/office/drawing/2014/main" id="{BFE507EF-EF02-B24E-9EC9-D2CDFFDF3F09}"/>
              </a:ext>
            </a:extLst>
          </p:cNvPr>
          <p:cNvSpPr>
            <a:spLocks noGrp="1"/>
          </p:cNvSpPr>
          <p:nvPr>
            <p:ph type="body" sz="quarter" idx="65" hasCustomPrompt="1"/>
          </p:nvPr>
        </p:nvSpPr>
        <p:spPr>
          <a:xfrm>
            <a:off x="6210301" y="2414419"/>
            <a:ext cx="2686050"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6" name="Text Placeholder 2">
            <a:extLst>
              <a:ext uri="{FF2B5EF4-FFF2-40B4-BE49-F238E27FC236}">
                <a16:creationId xmlns:a16="http://schemas.microsoft.com/office/drawing/2014/main" id="{BA6C8F34-E1B3-4944-B431-0551B0FCE2BF}"/>
              </a:ext>
            </a:extLst>
          </p:cNvPr>
          <p:cNvSpPr>
            <a:spLocks noGrp="1"/>
          </p:cNvSpPr>
          <p:nvPr>
            <p:ph type="body" sz="quarter" idx="46" hasCustomPrompt="1"/>
          </p:nvPr>
        </p:nvSpPr>
        <p:spPr>
          <a:xfrm>
            <a:off x="4267201" y="4394063"/>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7" name="Text Placeholder 2">
            <a:extLst>
              <a:ext uri="{FF2B5EF4-FFF2-40B4-BE49-F238E27FC236}">
                <a16:creationId xmlns:a16="http://schemas.microsoft.com/office/drawing/2014/main" id="{57C0DA57-55E9-A14E-AC9C-D7A0A4510A67}"/>
              </a:ext>
            </a:extLst>
          </p:cNvPr>
          <p:cNvSpPr>
            <a:spLocks noGrp="1"/>
          </p:cNvSpPr>
          <p:nvPr>
            <p:ph type="body" sz="quarter" idx="66" hasCustomPrompt="1"/>
          </p:nvPr>
        </p:nvSpPr>
        <p:spPr>
          <a:xfrm>
            <a:off x="2324100" y="1861968"/>
            <a:ext cx="2686051"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06</a:t>
            </a:r>
          </a:p>
        </p:txBody>
      </p:sp>
      <p:sp>
        <p:nvSpPr>
          <p:cNvPr id="48" name="Text Placeholder 2">
            <a:extLst>
              <a:ext uri="{FF2B5EF4-FFF2-40B4-BE49-F238E27FC236}">
                <a16:creationId xmlns:a16="http://schemas.microsoft.com/office/drawing/2014/main" id="{F1335D71-6E42-9842-A25F-8CFCC5DF00A4}"/>
              </a:ext>
            </a:extLst>
          </p:cNvPr>
          <p:cNvSpPr>
            <a:spLocks noGrp="1"/>
          </p:cNvSpPr>
          <p:nvPr>
            <p:ph type="body" sz="quarter" idx="67" hasCustomPrompt="1"/>
          </p:nvPr>
        </p:nvSpPr>
        <p:spPr>
          <a:xfrm>
            <a:off x="2324100" y="2414419"/>
            <a:ext cx="2686051"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49" name="Straight Connector 48">
            <a:extLst>
              <a:ext uri="{FF2B5EF4-FFF2-40B4-BE49-F238E27FC236}">
                <a16:creationId xmlns:a16="http://schemas.microsoft.com/office/drawing/2014/main" id="{FEEA7E52-EEAE-9E41-A4B9-0B0A4CC9B090}"/>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0" name="Text Placeholder 2">
            <a:extLst>
              <a:ext uri="{FF2B5EF4-FFF2-40B4-BE49-F238E27FC236}">
                <a16:creationId xmlns:a16="http://schemas.microsoft.com/office/drawing/2014/main" id="{3EC85CD7-A3F8-7040-98B8-DA2413FCCBA6}"/>
              </a:ext>
            </a:extLst>
          </p:cNvPr>
          <p:cNvSpPr>
            <a:spLocks noGrp="1"/>
          </p:cNvSpPr>
          <p:nvPr>
            <p:ph type="body" sz="quarter" idx="68" hasCustomPrompt="1"/>
          </p:nvPr>
        </p:nvSpPr>
        <p:spPr>
          <a:xfrm>
            <a:off x="392947"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54" name="Text Placeholder 2">
            <a:extLst>
              <a:ext uri="{FF2B5EF4-FFF2-40B4-BE49-F238E27FC236}">
                <a16:creationId xmlns:a16="http://schemas.microsoft.com/office/drawing/2014/main" id="{A69E1C81-E66F-8845-9A42-2A7493EF3872}"/>
              </a:ext>
            </a:extLst>
          </p:cNvPr>
          <p:cNvSpPr>
            <a:spLocks noGrp="1"/>
          </p:cNvSpPr>
          <p:nvPr>
            <p:ph type="body" sz="quarter" idx="69" hasCustomPrompt="1"/>
          </p:nvPr>
        </p:nvSpPr>
        <p:spPr>
          <a:xfrm>
            <a:off x="392947" y="4394063"/>
            <a:ext cx="2674104"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5" name="Straight Connector 54">
            <a:extLst>
              <a:ext uri="{FF2B5EF4-FFF2-40B4-BE49-F238E27FC236}">
                <a16:creationId xmlns:a16="http://schemas.microsoft.com/office/drawing/2014/main" id="{26D69A9B-5BBF-8D4A-BCE2-351AECC2D3E2}"/>
              </a:ext>
            </a:extLst>
          </p:cNvPr>
          <p:cNvCxnSpPr>
            <a:cxnSpLocks/>
          </p:cNvCxnSpPr>
          <p:nvPr/>
        </p:nvCxnSpPr>
        <p:spPr>
          <a:xfrm>
            <a:off x="0" y="3909059"/>
            <a:ext cx="8886393"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8B44BE1-481A-4D45-AC00-9060912C26F3}"/>
              </a:ext>
            </a:extLst>
          </p:cNvPr>
          <p:cNvCxnSpPr>
            <a:cxnSpLocks/>
          </p:cNvCxnSpPr>
          <p:nvPr/>
        </p:nvCxnSpPr>
        <p:spPr>
          <a:xfrm>
            <a:off x="232410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71F2C0F-679F-BA4E-A705-D66053142BF5}"/>
              </a:ext>
            </a:extLst>
          </p:cNvPr>
          <p:cNvCxnSpPr>
            <a:cxnSpLocks/>
          </p:cNvCxnSpPr>
          <p:nvPr/>
        </p:nvCxnSpPr>
        <p:spPr>
          <a:xfrm>
            <a:off x="4271534" y="39285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B459D9-6458-2743-908E-896F2ACF0CBF}"/>
              </a:ext>
            </a:extLst>
          </p:cNvPr>
          <p:cNvCxnSpPr>
            <a:cxnSpLocks/>
          </p:cNvCxnSpPr>
          <p:nvPr/>
        </p:nvCxnSpPr>
        <p:spPr>
          <a:xfrm>
            <a:off x="6224178" y="35694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9721FDA-8214-FE46-A0F7-8A60218A92F2}"/>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DEA5A9D-F3BC-294B-911E-50E538EB7F39}"/>
              </a:ext>
            </a:extLst>
          </p:cNvPr>
          <p:cNvGrpSpPr/>
          <p:nvPr/>
        </p:nvGrpSpPr>
        <p:grpSpPr>
          <a:xfrm>
            <a:off x="10839450" y="6410620"/>
            <a:ext cx="971550" cy="161630"/>
            <a:chOff x="14294536" y="8436933"/>
            <a:chExt cx="1501942" cy="249867"/>
          </a:xfrm>
          <a:solidFill>
            <a:schemeClr val="bg1"/>
          </a:solidFill>
        </p:grpSpPr>
        <p:sp>
          <p:nvSpPr>
            <p:cNvPr id="22" name="object 2">
              <a:extLst>
                <a:ext uri="{FF2B5EF4-FFF2-40B4-BE49-F238E27FC236}">
                  <a16:creationId xmlns:a16="http://schemas.microsoft.com/office/drawing/2014/main" id="{3908B8D9-EC36-A845-ADA8-F962BC0B106A}"/>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3">
              <a:extLst>
                <a:ext uri="{FF2B5EF4-FFF2-40B4-BE49-F238E27FC236}">
                  <a16:creationId xmlns:a16="http://schemas.microsoft.com/office/drawing/2014/main" id="{412A089F-849F-D04C-AAB6-D621EDC8C89A}"/>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4" name="object 4">
              <a:extLst>
                <a:ext uri="{FF2B5EF4-FFF2-40B4-BE49-F238E27FC236}">
                  <a16:creationId xmlns:a16="http://schemas.microsoft.com/office/drawing/2014/main" id="{1FC70B94-06FD-0043-94E9-DA76B7829A4E}"/>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5">
              <a:extLst>
                <a:ext uri="{FF2B5EF4-FFF2-40B4-BE49-F238E27FC236}">
                  <a16:creationId xmlns:a16="http://schemas.microsoft.com/office/drawing/2014/main" id="{C1D0347D-1B2D-CE48-9A26-C0EF505EEDD8}"/>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6">
              <a:extLst>
                <a:ext uri="{FF2B5EF4-FFF2-40B4-BE49-F238E27FC236}">
                  <a16:creationId xmlns:a16="http://schemas.microsoft.com/office/drawing/2014/main" id="{89E2D365-80E8-6D47-BD9A-B26591EB9E01}"/>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7">
              <a:extLst>
                <a:ext uri="{FF2B5EF4-FFF2-40B4-BE49-F238E27FC236}">
                  <a16:creationId xmlns:a16="http://schemas.microsoft.com/office/drawing/2014/main" id="{6D64C538-31D6-E344-AA25-C508DFEB79E3}"/>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0" name="object 8">
              <a:extLst>
                <a:ext uri="{FF2B5EF4-FFF2-40B4-BE49-F238E27FC236}">
                  <a16:creationId xmlns:a16="http://schemas.microsoft.com/office/drawing/2014/main" id="{66EFD015-0B45-5943-9325-F25E4852ACFD}"/>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9">
              <a:extLst>
                <a:ext uri="{FF2B5EF4-FFF2-40B4-BE49-F238E27FC236}">
                  <a16:creationId xmlns:a16="http://schemas.microsoft.com/office/drawing/2014/main" id="{429958E8-D09F-264E-9748-E17A096E9D6F}"/>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568528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ocess: ...5-9-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85742" y="0"/>
            <a:ext cx="3306258"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50"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39" name="Text Placeholder 2">
            <a:extLst>
              <a:ext uri="{FF2B5EF4-FFF2-40B4-BE49-F238E27FC236}">
                <a16:creationId xmlns:a16="http://schemas.microsoft.com/office/drawing/2014/main" id="{FB2356F9-A5C1-844E-A910-F3F388EFB66C}"/>
              </a:ext>
            </a:extLst>
          </p:cNvPr>
          <p:cNvSpPr>
            <a:spLocks noGrp="1"/>
          </p:cNvSpPr>
          <p:nvPr>
            <p:ph type="body" sz="quarter" idx="54" hasCustomPrompt="1"/>
          </p:nvPr>
        </p:nvSpPr>
        <p:spPr>
          <a:xfrm>
            <a:off x="3295650"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07</a:t>
            </a:r>
          </a:p>
        </p:txBody>
      </p:sp>
      <p:sp>
        <p:nvSpPr>
          <p:cNvPr id="40" name="Text Placeholder 2">
            <a:extLst>
              <a:ext uri="{FF2B5EF4-FFF2-40B4-BE49-F238E27FC236}">
                <a16:creationId xmlns:a16="http://schemas.microsoft.com/office/drawing/2014/main" id="{EE1B2B59-8AD8-C543-887F-30AB3839C789}"/>
              </a:ext>
            </a:extLst>
          </p:cNvPr>
          <p:cNvSpPr>
            <a:spLocks noGrp="1"/>
          </p:cNvSpPr>
          <p:nvPr>
            <p:ph type="body" sz="quarter" idx="64" hasCustomPrompt="1"/>
          </p:nvPr>
        </p:nvSpPr>
        <p:spPr>
          <a:xfrm>
            <a:off x="4829854" y="1861968"/>
            <a:ext cx="2523446"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08</a:t>
            </a:r>
          </a:p>
        </p:txBody>
      </p:sp>
      <p:sp>
        <p:nvSpPr>
          <p:cNvPr id="41" name="Text Placeholder 2">
            <a:extLst>
              <a:ext uri="{FF2B5EF4-FFF2-40B4-BE49-F238E27FC236}">
                <a16:creationId xmlns:a16="http://schemas.microsoft.com/office/drawing/2014/main" id="{0AEBBD23-A76F-C748-B829-303846C0DC02}"/>
              </a:ext>
            </a:extLst>
          </p:cNvPr>
          <p:cNvSpPr>
            <a:spLocks noGrp="1"/>
          </p:cNvSpPr>
          <p:nvPr>
            <p:ph type="body" sz="quarter" idx="65" hasCustomPrompt="1"/>
          </p:nvPr>
        </p:nvSpPr>
        <p:spPr>
          <a:xfrm>
            <a:off x="4829854" y="2414419"/>
            <a:ext cx="2523446"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2" name="Text Placeholder 2">
            <a:extLst>
              <a:ext uri="{FF2B5EF4-FFF2-40B4-BE49-F238E27FC236}">
                <a16:creationId xmlns:a16="http://schemas.microsoft.com/office/drawing/2014/main" id="{B6E4C71E-0107-F546-9407-A2D7A662D88B}"/>
              </a:ext>
            </a:extLst>
          </p:cNvPr>
          <p:cNvSpPr>
            <a:spLocks noGrp="1"/>
          </p:cNvSpPr>
          <p:nvPr>
            <p:ph type="body" sz="quarter" idx="46" hasCustomPrompt="1"/>
          </p:nvPr>
        </p:nvSpPr>
        <p:spPr>
          <a:xfrm>
            <a:off x="3295650" y="4394063"/>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51" name="Text Placeholder 2">
            <a:extLst>
              <a:ext uri="{FF2B5EF4-FFF2-40B4-BE49-F238E27FC236}">
                <a16:creationId xmlns:a16="http://schemas.microsoft.com/office/drawing/2014/main" id="{0E5A57CE-40BF-5547-ABFF-3C1D9300F51E}"/>
              </a:ext>
            </a:extLst>
          </p:cNvPr>
          <p:cNvSpPr>
            <a:spLocks noGrp="1"/>
          </p:cNvSpPr>
          <p:nvPr>
            <p:ph type="body" sz="quarter" idx="66" hasCustomPrompt="1"/>
          </p:nvPr>
        </p:nvSpPr>
        <p:spPr>
          <a:xfrm>
            <a:off x="1858054" y="1861968"/>
            <a:ext cx="2580596"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06</a:t>
            </a:r>
          </a:p>
        </p:txBody>
      </p:sp>
      <p:sp>
        <p:nvSpPr>
          <p:cNvPr id="52" name="Text Placeholder 2">
            <a:extLst>
              <a:ext uri="{FF2B5EF4-FFF2-40B4-BE49-F238E27FC236}">
                <a16:creationId xmlns:a16="http://schemas.microsoft.com/office/drawing/2014/main" id="{5E9C1C8A-1310-F64D-8592-E360AE0E5CAB}"/>
              </a:ext>
            </a:extLst>
          </p:cNvPr>
          <p:cNvSpPr>
            <a:spLocks noGrp="1"/>
          </p:cNvSpPr>
          <p:nvPr>
            <p:ph type="body" sz="quarter" idx="67" hasCustomPrompt="1"/>
          </p:nvPr>
        </p:nvSpPr>
        <p:spPr>
          <a:xfrm>
            <a:off x="1858054" y="2414419"/>
            <a:ext cx="2580596"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3" name="Straight Connector 52">
            <a:extLst>
              <a:ext uri="{FF2B5EF4-FFF2-40B4-BE49-F238E27FC236}">
                <a16:creationId xmlns:a16="http://schemas.microsoft.com/office/drawing/2014/main" id="{6021F5E1-8C6B-AC49-B1EB-8A63F29710FE}"/>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60" name="Text Placeholder 2">
            <a:extLst>
              <a:ext uri="{FF2B5EF4-FFF2-40B4-BE49-F238E27FC236}">
                <a16:creationId xmlns:a16="http://schemas.microsoft.com/office/drawing/2014/main" id="{C661DBF2-5CE0-3147-8DC2-D67F4461CF61}"/>
              </a:ext>
            </a:extLst>
          </p:cNvPr>
          <p:cNvSpPr>
            <a:spLocks noGrp="1"/>
          </p:cNvSpPr>
          <p:nvPr>
            <p:ph type="body" sz="quarter" idx="68" hasCustomPrompt="1"/>
          </p:nvPr>
        </p:nvSpPr>
        <p:spPr>
          <a:xfrm>
            <a:off x="392947" y="5701012"/>
            <a:ext cx="2674103"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61" name="Text Placeholder 2">
            <a:extLst>
              <a:ext uri="{FF2B5EF4-FFF2-40B4-BE49-F238E27FC236}">
                <a16:creationId xmlns:a16="http://schemas.microsoft.com/office/drawing/2014/main" id="{7F2174BA-4DF0-4C4D-B8CF-F0CCE2448731}"/>
              </a:ext>
            </a:extLst>
          </p:cNvPr>
          <p:cNvSpPr>
            <a:spLocks noGrp="1"/>
          </p:cNvSpPr>
          <p:nvPr>
            <p:ph type="body" sz="quarter" idx="69" hasCustomPrompt="1"/>
          </p:nvPr>
        </p:nvSpPr>
        <p:spPr>
          <a:xfrm>
            <a:off x="392947" y="4394063"/>
            <a:ext cx="2674103"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62" name="Straight Connector 61">
            <a:extLst>
              <a:ext uri="{FF2B5EF4-FFF2-40B4-BE49-F238E27FC236}">
                <a16:creationId xmlns:a16="http://schemas.microsoft.com/office/drawing/2014/main" id="{3653A343-D9CE-9E40-8D1D-29CCB1CE5807}"/>
              </a:ext>
            </a:extLst>
          </p:cNvPr>
          <p:cNvCxnSpPr>
            <a:cxnSpLocks/>
          </p:cNvCxnSpPr>
          <p:nvPr/>
        </p:nvCxnSpPr>
        <p:spPr>
          <a:xfrm>
            <a:off x="0" y="3909059"/>
            <a:ext cx="8885742"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9A447BEA-2D92-C642-83F2-F439C7A9437F}"/>
              </a:ext>
            </a:extLst>
          </p:cNvPr>
          <p:cNvCxnSpPr>
            <a:cxnSpLocks/>
          </p:cNvCxnSpPr>
          <p:nvPr/>
        </p:nvCxnSpPr>
        <p:spPr>
          <a:xfrm>
            <a:off x="1879431" y="35910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1A64FC-3388-5345-BF70-E09F370B6CC4}"/>
              </a:ext>
            </a:extLst>
          </p:cNvPr>
          <p:cNvCxnSpPr>
            <a:cxnSpLocks/>
          </p:cNvCxnSpPr>
          <p:nvPr/>
        </p:nvCxnSpPr>
        <p:spPr>
          <a:xfrm>
            <a:off x="3317006" y="39051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061800A-FFAA-E749-B3F5-7E8C526BC703}"/>
              </a:ext>
            </a:extLst>
          </p:cNvPr>
          <p:cNvCxnSpPr>
            <a:cxnSpLocks/>
          </p:cNvCxnSpPr>
          <p:nvPr/>
        </p:nvCxnSpPr>
        <p:spPr>
          <a:xfrm>
            <a:off x="4849449" y="35910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BCA9F86-AEEB-5F4D-AD15-A8F0DA262399}"/>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 Placeholder 2">
            <a:extLst>
              <a:ext uri="{FF2B5EF4-FFF2-40B4-BE49-F238E27FC236}">
                <a16:creationId xmlns:a16="http://schemas.microsoft.com/office/drawing/2014/main" id="{E065F687-26BC-9844-A6D8-BFB983E337AA}"/>
              </a:ext>
            </a:extLst>
          </p:cNvPr>
          <p:cNvSpPr>
            <a:spLocks noGrp="1"/>
          </p:cNvSpPr>
          <p:nvPr>
            <p:ph type="body" sz="quarter" idx="72" hasCustomPrompt="1"/>
          </p:nvPr>
        </p:nvSpPr>
        <p:spPr>
          <a:xfrm>
            <a:off x="6210300" y="569860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09</a:t>
            </a:r>
          </a:p>
        </p:txBody>
      </p:sp>
      <p:sp>
        <p:nvSpPr>
          <p:cNvPr id="68" name="Text Placeholder 2">
            <a:extLst>
              <a:ext uri="{FF2B5EF4-FFF2-40B4-BE49-F238E27FC236}">
                <a16:creationId xmlns:a16="http://schemas.microsoft.com/office/drawing/2014/main" id="{D1E06A9C-C66D-3A4E-BAD3-D5E3ACB93355}"/>
              </a:ext>
            </a:extLst>
          </p:cNvPr>
          <p:cNvSpPr>
            <a:spLocks noGrp="1"/>
          </p:cNvSpPr>
          <p:nvPr>
            <p:ph type="body" sz="quarter" idx="73" hasCustomPrompt="1"/>
          </p:nvPr>
        </p:nvSpPr>
        <p:spPr>
          <a:xfrm>
            <a:off x="6210300" y="4391659"/>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69" name="Straight Connector 68">
            <a:extLst>
              <a:ext uri="{FF2B5EF4-FFF2-40B4-BE49-F238E27FC236}">
                <a16:creationId xmlns:a16="http://schemas.microsoft.com/office/drawing/2014/main" id="{6AF0F9C6-C163-ED44-9CB9-94D129D18365}"/>
              </a:ext>
            </a:extLst>
          </p:cNvPr>
          <p:cNvCxnSpPr>
            <a:cxnSpLocks/>
          </p:cNvCxnSpPr>
          <p:nvPr/>
        </p:nvCxnSpPr>
        <p:spPr>
          <a:xfrm>
            <a:off x="6214634" y="39051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894E703B-3642-1A4A-906F-701B0094AF42}"/>
              </a:ext>
            </a:extLst>
          </p:cNvPr>
          <p:cNvGrpSpPr/>
          <p:nvPr/>
        </p:nvGrpSpPr>
        <p:grpSpPr>
          <a:xfrm>
            <a:off x="10839450" y="6410620"/>
            <a:ext cx="971550" cy="161630"/>
            <a:chOff x="14294536" y="8436933"/>
            <a:chExt cx="1501942" cy="249867"/>
          </a:xfrm>
          <a:solidFill>
            <a:schemeClr val="bg1"/>
          </a:solidFill>
        </p:grpSpPr>
        <p:sp>
          <p:nvSpPr>
            <p:cNvPr id="25" name="object 2">
              <a:extLst>
                <a:ext uri="{FF2B5EF4-FFF2-40B4-BE49-F238E27FC236}">
                  <a16:creationId xmlns:a16="http://schemas.microsoft.com/office/drawing/2014/main" id="{9C731511-9117-304C-BC34-A51FF860E100}"/>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3">
              <a:extLst>
                <a:ext uri="{FF2B5EF4-FFF2-40B4-BE49-F238E27FC236}">
                  <a16:creationId xmlns:a16="http://schemas.microsoft.com/office/drawing/2014/main" id="{C3C1D5BE-976E-994A-BFD8-74C51FD9177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4">
              <a:extLst>
                <a:ext uri="{FF2B5EF4-FFF2-40B4-BE49-F238E27FC236}">
                  <a16:creationId xmlns:a16="http://schemas.microsoft.com/office/drawing/2014/main" id="{136229C9-45B1-6941-A2C4-7873F27B5CFA}"/>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5">
              <a:extLst>
                <a:ext uri="{FF2B5EF4-FFF2-40B4-BE49-F238E27FC236}">
                  <a16:creationId xmlns:a16="http://schemas.microsoft.com/office/drawing/2014/main" id="{1111599F-0A59-8946-A25A-FE9E735B81C9}"/>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6">
              <a:extLst>
                <a:ext uri="{FF2B5EF4-FFF2-40B4-BE49-F238E27FC236}">
                  <a16:creationId xmlns:a16="http://schemas.microsoft.com/office/drawing/2014/main" id="{41E46CEF-6845-C14C-ABB1-A5F8BAB651B1}"/>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7">
              <a:extLst>
                <a:ext uri="{FF2B5EF4-FFF2-40B4-BE49-F238E27FC236}">
                  <a16:creationId xmlns:a16="http://schemas.microsoft.com/office/drawing/2014/main" id="{09C9699A-1034-6F4E-92E1-E21CC90C9457}"/>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3" name="object 8">
              <a:extLst>
                <a:ext uri="{FF2B5EF4-FFF2-40B4-BE49-F238E27FC236}">
                  <a16:creationId xmlns:a16="http://schemas.microsoft.com/office/drawing/2014/main" id="{132C7EC9-3080-3544-A534-9F0CB41B10D0}"/>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4" name="object 9">
              <a:extLst>
                <a:ext uri="{FF2B5EF4-FFF2-40B4-BE49-F238E27FC236}">
                  <a16:creationId xmlns:a16="http://schemas.microsoft.com/office/drawing/2014/main" id="{1744C314-A7BA-064D-A458-45D257BCA81C}"/>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371941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hoto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5" name="Text Placeholder 2">
            <a:extLst>
              <a:ext uri="{FF2B5EF4-FFF2-40B4-BE49-F238E27FC236}">
                <a16:creationId xmlns:a16="http://schemas.microsoft.com/office/drawing/2014/main" id="{76906EF7-F049-8548-A2F0-B89A3ADAD9D8}"/>
              </a:ext>
            </a:extLst>
          </p:cNvPr>
          <p:cNvSpPr>
            <a:spLocks noGrp="1"/>
          </p:cNvSpPr>
          <p:nvPr>
            <p:ph type="body" sz="quarter" idx="24" hasCustomPrompt="1"/>
          </p:nvPr>
        </p:nvSpPr>
        <p:spPr>
          <a:xfrm>
            <a:off x="9131055" y="5709567"/>
            <a:ext cx="268703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 name="Picture Placeholder 13">
            <a:extLst>
              <a:ext uri="{FF2B5EF4-FFF2-40B4-BE49-F238E27FC236}">
                <a16:creationId xmlns:a16="http://schemas.microsoft.com/office/drawing/2014/main" id="{1D12DB53-F8CE-6E47-9EAB-E120242D208E}"/>
              </a:ext>
            </a:extLst>
          </p:cNvPr>
          <p:cNvSpPr>
            <a:spLocks noGrp="1"/>
          </p:cNvSpPr>
          <p:nvPr>
            <p:ph type="pic" sz="quarter" idx="27" hasCustomPrompt="1"/>
          </p:nvPr>
        </p:nvSpPr>
        <p:spPr>
          <a:xfrm>
            <a:off x="9131055" y="4114800"/>
            <a:ext cx="2687031" cy="13716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7" name="Picture Placeholder 13">
            <a:extLst>
              <a:ext uri="{FF2B5EF4-FFF2-40B4-BE49-F238E27FC236}">
                <a16:creationId xmlns:a16="http://schemas.microsoft.com/office/drawing/2014/main" id="{039DF1A1-EF59-E24A-9F88-4269FBC42962}"/>
              </a:ext>
            </a:extLst>
          </p:cNvPr>
          <p:cNvSpPr>
            <a:spLocks noGrp="1"/>
          </p:cNvSpPr>
          <p:nvPr>
            <p:ph type="pic" sz="quarter" idx="29" hasCustomPrompt="1"/>
          </p:nvPr>
        </p:nvSpPr>
        <p:spPr>
          <a:xfrm>
            <a:off x="9124950" y="1657350"/>
            <a:ext cx="2686050" cy="159863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8" name="Text Placeholder 2">
            <a:extLst>
              <a:ext uri="{FF2B5EF4-FFF2-40B4-BE49-F238E27FC236}">
                <a16:creationId xmlns:a16="http://schemas.microsoft.com/office/drawing/2014/main" id="{240E629E-8A92-FA43-82B9-52CFDE8DBD8E}"/>
              </a:ext>
            </a:extLst>
          </p:cNvPr>
          <p:cNvSpPr>
            <a:spLocks noGrp="1"/>
          </p:cNvSpPr>
          <p:nvPr>
            <p:ph type="body" sz="quarter" idx="31" hasCustomPrompt="1"/>
          </p:nvPr>
        </p:nvSpPr>
        <p:spPr>
          <a:xfrm>
            <a:off x="381000" y="5709567"/>
            <a:ext cx="851535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r>
              <a:rPr lang="ru-RU" dirty="0"/>
              <a:t> </a:t>
            </a: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ru-RU" dirty="0"/>
              <a:t>.</a:t>
            </a:r>
            <a:endParaRPr lang="en-US" dirty="0"/>
          </a:p>
        </p:txBody>
      </p:sp>
      <p:sp>
        <p:nvSpPr>
          <p:cNvPr id="9" name="Picture Placeholder 13">
            <a:extLst>
              <a:ext uri="{FF2B5EF4-FFF2-40B4-BE49-F238E27FC236}">
                <a16:creationId xmlns:a16="http://schemas.microsoft.com/office/drawing/2014/main" id="{46C07F14-D079-5F47-8B22-CC828FDA2B8E}"/>
              </a:ext>
            </a:extLst>
          </p:cNvPr>
          <p:cNvSpPr>
            <a:spLocks noGrp="1"/>
          </p:cNvSpPr>
          <p:nvPr>
            <p:ph type="pic" sz="quarter" idx="30" hasCustomPrompt="1"/>
          </p:nvPr>
        </p:nvSpPr>
        <p:spPr>
          <a:xfrm>
            <a:off x="381000" y="1657350"/>
            <a:ext cx="8515350" cy="38290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10" name="Text Placeholder 2">
            <a:extLst>
              <a:ext uri="{FF2B5EF4-FFF2-40B4-BE49-F238E27FC236}">
                <a16:creationId xmlns:a16="http://schemas.microsoft.com/office/drawing/2014/main" id="{9628D5D0-5972-8F4C-AFAE-57D54E7DCD05}"/>
              </a:ext>
            </a:extLst>
          </p:cNvPr>
          <p:cNvSpPr>
            <a:spLocks noGrp="1"/>
          </p:cNvSpPr>
          <p:nvPr>
            <p:ph type="body" sz="quarter" idx="26" hasCustomPrompt="1"/>
          </p:nvPr>
        </p:nvSpPr>
        <p:spPr>
          <a:xfrm>
            <a:off x="9124950" y="3479152"/>
            <a:ext cx="2686049" cy="405483"/>
          </a:xfrm>
          <a:prstGeom prst="rect">
            <a:avLst/>
          </a:prstGeom>
        </p:spPr>
        <p:txBody>
          <a:bodyPr lIns="0" tIns="0" rIns="0" bIns="0"/>
          <a:lstStyle>
            <a:lvl1pPr marL="0" indent="0">
              <a:spcBef>
                <a:spcPts val="0"/>
              </a:spcBef>
              <a:buNone/>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Tree>
    <p:extLst>
      <p:ext uri="{BB962C8B-B14F-4D97-AF65-F5344CB8AC3E}">
        <p14:creationId xmlns:p14="http://schemas.microsoft.com/office/powerpoint/2010/main" val="3199706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27" name="Text Placeholder 2">
            <a:extLst>
              <a:ext uri="{FF2B5EF4-FFF2-40B4-BE49-F238E27FC236}">
                <a16:creationId xmlns:a16="http://schemas.microsoft.com/office/drawing/2014/main" id="{2F8B5FE9-9503-394A-939B-9B0623BCA6B4}"/>
              </a:ext>
            </a:extLst>
          </p:cNvPr>
          <p:cNvSpPr>
            <a:spLocks noGrp="1"/>
          </p:cNvSpPr>
          <p:nvPr>
            <p:ph type="body" sz="quarter" idx="24" hasCustomPrompt="1"/>
          </p:nvPr>
        </p:nvSpPr>
        <p:spPr>
          <a:xfrm>
            <a:off x="9131055" y="5709567"/>
            <a:ext cx="268703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8" name="Picture Placeholder 13">
            <a:extLst>
              <a:ext uri="{FF2B5EF4-FFF2-40B4-BE49-F238E27FC236}">
                <a16:creationId xmlns:a16="http://schemas.microsoft.com/office/drawing/2014/main" id="{42BFEDA7-F186-7649-A3B5-191AD81F984D}"/>
              </a:ext>
            </a:extLst>
          </p:cNvPr>
          <p:cNvSpPr>
            <a:spLocks noGrp="1"/>
          </p:cNvSpPr>
          <p:nvPr>
            <p:ph type="pic" sz="quarter" idx="27" hasCustomPrompt="1"/>
          </p:nvPr>
        </p:nvSpPr>
        <p:spPr>
          <a:xfrm>
            <a:off x="9131055" y="4114800"/>
            <a:ext cx="2687031" cy="13716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29" name="Picture Placeholder 13">
            <a:extLst>
              <a:ext uri="{FF2B5EF4-FFF2-40B4-BE49-F238E27FC236}">
                <a16:creationId xmlns:a16="http://schemas.microsoft.com/office/drawing/2014/main" id="{2B5B6886-0426-3D41-BFCC-9A7E7918A3B2}"/>
              </a:ext>
            </a:extLst>
          </p:cNvPr>
          <p:cNvSpPr>
            <a:spLocks noGrp="1"/>
          </p:cNvSpPr>
          <p:nvPr>
            <p:ph type="pic" sz="quarter" idx="29" hasCustomPrompt="1"/>
          </p:nvPr>
        </p:nvSpPr>
        <p:spPr>
          <a:xfrm>
            <a:off x="9124950" y="1657350"/>
            <a:ext cx="2686050" cy="159863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30" name="Text Placeholder 2">
            <a:extLst>
              <a:ext uri="{FF2B5EF4-FFF2-40B4-BE49-F238E27FC236}">
                <a16:creationId xmlns:a16="http://schemas.microsoft.com/office/drawing/2014/main" id="{D9B8570E-554D-F143-9E7F-6313ADA32699}"/>
              </a:ext>
            </a:extLst>
          </p:cNvPr>
          <p:cNvSpPr>
            <a:spLocks noGrp="1"/>
          </p:cNvSpPr>
          <p:nvPr>
            <p:ph type="body" sz="quarter" idx="31" hasCustomPrompt="1"/>
          </p:nvPr>
        </p:nvSpPr>
        <p:spPr>
          <a:xfrm>
            <a:off x="381000" y="5709567"/>
            <a:ext cx="560070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r>
              <a:rPr lang="ru-RU" dirty="0"/>
              <a:t> </a:t>
            </a: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endParaRPr lang="en-US" dirty="0"/>
          </a:p>
        </p:txBody>
      </p:sp>
      <p:sp>
        <p:nvSpPr>
          <p:cNvPr id="31" name="Picture Placeholder 13">
            <a:extLst>
              <a:ext uri="{FF2B5EF4-FFF2-40B4-BE49-F238E27FC236}">
                <a16:creationId xmlns:a16="http://schemas.microsoft.com/office/drawing/2014/main" id="{5856498E-4D5B-7449-A1C0-C6C4B823209A}"/>
              </a:ext>
            </a:extLst>
          </p:cNvPr>
          <p:cNvSpPr>
            <a:spLocks noGrp="1"/>
          </p:cNvSpPr>
          <p:nvPr>
            <p:ph type="pic" sz="quarter" idx="30" hasCustomPrompt="1"/>
          </p:nvPr>
        </p:nvSpPr>
        <p:spPr>
          <a:xfrm>
            <a:off x="381000" y="1657350"/>
            <a:ext cx="5600700" cy="38290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32" name="Text Placeholder 2">
            <a:extLst>
              <a:ext uri="{FF2B5EF4-FFF2-40B4-BE49-F238E27FC236}">
                <a16:creationId xmlns:a16="http://schemas.microsoft.com/office/drawing/2014/main" id="{16F125C2-760F-974D-8DFF-BC1220680263}"/>
              </a:ext>
            </a:extLst>
          </p:cNvPr>
          <p:cNvSpPr>
            <a:spLocks noGrp="1"/>
          </p:cNvSpPr>
          <p:nvPr>
            <p:ph type="body" sz="quarter" idx="26" hasCustomPrompt="1"/>
          </p:nvPr>
        </p:nvSpPr>
        <p:spPr>
          <a:xfrm>
            <a:off x="9124950" y="3479152"/>
            <a:ext cx="2686049" cy="405483"/>
          </a:xfrm>
          <a:prstGeom prst="rect">
            <a:avLst/>
          </a:prstGeom>
        </p:spPr>
        <p:txBody>
          <a:bodyPr lIns="0" tIns="0" rIns="0" bIns="0"/>
          <a:lstStyle>
            <a:lvl1pPr marL="0" indent="0">
              <a:spcBef>
                <a:spcPts val="0"/>
              </a:spcBef>
              <a:buNone/>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AC66370-3D40-5C43-AC1F-041379DA295E}"/>
              </a:ext>
            </a:extLst>
          </p:cNvPr>
          <p:cNvSpPr>
            <a:spLocks noGrp="1"/>
          </p:cNvSpPr>
          <p:nvPr>
            <p:ph type="body" sz="quarter" idx="32" hasCustomPrompt="1"/>
          </p:nvPr>
        </p:nvSpPr>
        <p:spPr>
          <a:xfrm>
            <a:off x="6216405" y="5709567"/>
            <a:ext cx="268703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4" name="Picture Placeholder 13">
            <a:extLst>
              <a:ext uri="{FF2B5EF4-FFF2-40B4-BE49-F238E27FC236}">
                <a16:creationId xmlns:a16="http://schemas.microsoft.com/office/drawing/2014/main" id="{DEBEF2C8-1506-7F4E-A906-03892DF543AD}"/>
              </a:ext>
            </a:extLst>
          </p:cNvPr>
          <p:cNvSpPr>
            <a:spLocks noGrp="1"/>
          </p:cNvSpPr>
          <p:nvPr>
            <p:ph type="pic" sz="quarter" idx="33" hasCustomPrompt="1"/>
          </p:nvPr>
        </p:nvSpPr>
        <p:spPr>
          <a:xfrm>
            <a:off x="6216405" y="4114800"/>
            <a:ext cx="2687031" cy="13716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35" name="Picture Placeholder 13">
            <a:extLst>
              <a:ext uri="{FF2B5EF4-FFF2-40B4-BE49-F238E27FC236}">
                <a16:creationId xmlns:a16="http://schemas.microsoft.com/office/drawing/2014/main" id="{B3C66145-608C-E941-AA2C-A3B16C18D6FB}"/>
              </a:ext>
            </a:extLst>
          </p:cNvPr>
          <p:cNvSpPr>
            <a:spLocks noGrp="1"/>
          </p:cNvSpPr>
          <p:nvPr>
            <p:ph type="pic" sz="quarter" idx="34" hasCustomPrompt="1"/>
          </p:nvPr>
        </p:nvSpPr>
        <p:spPr>
          <a:xfrm>
            <a:off x="6210300" y="1657350"/>
            <a:ext cx="2686050" cy="159863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36" name="Text Placeholder 2">
            <a:extLst>
              <a:ext uri="{FF2B5EF4-FFF2-40B4-BE49-F238E27FC236}">
                <a16:creationId xmlns:a16="http://schemas.microsoft.com/office/drawing/2014/main" id="{41753DA4-9E01-C045-8AC1-C6168AF87A2B}"/>
              </a:ext>
            </a:extLst>
          </p:cNvPr>
          <p:cNvSpPr>
            <a:spLocks noGrp="1"/>
          </p:cNvSpPr>
          <p:nvPr>
            <p:ph type="body" sz="quarter" idx="35" hasCustomPrompt="1"/>
          </p:nvPr>
        </p:nvSpPr>
        <p:spPr>
          <a:xfrm>
            <a:off x="6210300" y="3479152"/>
            <a:ext cx="2686049" cy="405483"/>
          </a:xfrm>
          <a:prstGeom prst="rect">
            <a:avLst/>
          </a:prstGeom>
        </p:spPr>
        <p:txBody>
          <a:bodyPr lIns="0" tIns="0" rIns="0" bIns="0"/>
          <a:lstStyle>
            <a:lvl1pPr marL="0" indent="0">
              <a:spcBef>
                <a:spcPts val="0"/>
              </a:spcBef>
              <a:buNone/>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Tree>
    <p:extLst>
      <p:ext uri="{BB962C8B-B14F-4D97-AF65-F5344CB8AC3E}">
        <p14:creationId xmlns:p14="http://schemas.microsoft.com/office/powerpoint/2010/main" val="7023595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o (Colore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4A2D222-07EA-AD41-8BD9-C8D08BA3D80F}"/>
              </a:ext>
            </a:extLst>
          </p:cNvPr>
          <p:cNvSpPr/>
          <p:nvPr/>
        </p:nvSpPr>
        <p:spPr>
          <a:xfrm>
            <a:off x="0" y="0"/>
            <a:ext cx="59817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latin typeface="Arial Regular"/>
            </a:endParaRPr>
          </a:p>
        </p:txBody>
      </p:sp>
      <p:sp>
        <p:nvSpPr>
          <p:cNvPr id="22" name="object 3">
            <a:extLst>
              <a:ext uri="{FF2B5EF4-FFF2-40B4-BE49-F238E27FC236}">
                <a16:creationId xmlns:a16="http://schemas.microsoft.com/office/drawing/2014/main" id="{E2D6B816-03D3-544C-A6BB-1E65C7C019B5}"/>
              </a:ext>
            </a:extLst>
          </p:cNvPr>
          <p:cNvSpPr/>
          <p:nvPr/>
        </p:nvSpPr>
        <p:spPr>
          <a:xfrm>
            <a:off x="381000" y="0"/>
            <a:ext cx="5600700" cy="4971137"/>
          </a:xfrm>
          <a:custGeom>
            <a:avLst/>
            <a:gdLst>
              <a:gd name="connsiteX0" fmla="*/ 7368540 w 7368540"/>
              <a:gd name="connsiteY0" fmla="*/ 11430 h 5669292"/>
              <a:gd name="connsiteX1" fmla="*/ 1974850 w 7368540"/>
              <a:gd name="connsiteY1" fmla="*/ 0 h 5669292"/>
              <a:gd name="connsiteX2" fmla="*/ 0 w 7368540"/>
              <a:gd name="connsiteY2" fmla="*/ 5669292 h 5669292"/>
              <a:gd name="connsiteX3" fmla="*/ 7368540 w 7368540"/>
              <a:gd name="connsiteY3" fmla="*/ 11430 h 5669292"/>
              <a:gd name="connsiteX0" fmla="*/ 7697724 w 7697724"/>
              <a:gd name="connsiteY0" fmla="*/ 27437 h 5669292"/>
              <a:gd name="connsiteX1" fmla="*/ 1974850 w 7697724"/>
              <a:gd name="connsiteY1" fmla="*/ 0 h 5669292"/>
              <a:gd name="connsiteX2" fmla="*/ 0 w 7697724"/>
              <a:gd name="connsiteY2" fmla="*/ 5669292 h 5669292"/>
              <a:gd name="connsiteX3" fmla="*/ 7697724 w 7697724"/>
              <a:gd name="connsiteY3" fmla="*/ 27437 h 5669292"/>
              <a:gd name="connsiteX0" fmla="*/ 7752588 w 7752588"/>
              <a:gd name="connsiteY0" fmla="*/ 11430 h 5669292"/>
              <a:gd name="connsiteX1" fmla="*/ 1974850 w 7752588"/>
              <a:gd name="connsiteY1" fmla="*/ 0 h 5669292"/>
              <a:gd name="connsiteX2" fmla="*/ 0 w 7752588"/>
              <a:gd name="connsiteY2" fmla="*/ 5669292 h 5669292"/>
              <a:gd name="connsiteX3" fmla="*/ 7752588 w 7752588"/>
              <a:gd name="connsiteY3" fmla="*/ 11430 h 5669292"/>
              <a:gd name="connsiteX0" fmla="*/ 7752588 w 7752588"/>
              <a:gd name="connsiteY0" fmla="*/ 0 h 5657862"/>
              <a:gd name="connsiteX1" fmla="*/ 2377186 w 7752588"/>
              <a:gd name="connsiteY1" fmla="*/ 4577 h 5657862"/>
              <a:gd name="connsiteX2" fmla="*/ 0 w 7752588"/>
              <a:gd name="connsiteY2" fmla="*/ 5657862 h 5657862"/>
              <a:gd name="connsiteX3" fmla="*/ 7752588 w 7752588"/>
              <a:gd name="connsiteY3" fmla="*/ 0 h 5657862"/>
              <a:gd name="connsiteX0" fmla="*/ 7752588 w 7752588"/>
              <a:gd name="connsiteY0" fmla="*/ 0 h 5657862"/>
              <a:gd name="connsiteX1" fmla="*/ 2706370 w 7752588"/>
              <a:gd name="connsiteY1" fmla="*/ 20584 h 5657862"/>
              <a:gd name="connsiteX2" fmla="*/ 0 w 7752588"/>
              <a:gd name="connsiteY2" fmla="*/ 5657862 h 5657862"/>
              <a:gd name="connsiteX3" fmla="*/ 7752588 w 7752588"/>
              <a:gd name="connsiteY3" fmla="*/ 0 h 5657862"/>
              <a:gd name="connsiteX0" fmla="*/ 7752588 w 7752588"/>
              <a:gd name="connsiteY0" fmla="*/ 11430 h 5669292"/>
              <a:gd name="connsiteX1" fmla="*/ 2706370 w 7752588"/>
              <a:gd name="connsiteY1" fmla="*/ 0 h 5669292"/>
              <a:gd name="connsiteX2" fmla="*/ 0 w 7752588"/>
              <a:gd name="connsiteY2" fmla="*/ 5669292 h 5669292"/>
              <a:gd name="connsiteX3" fmla="*/ 7752588 w 7752588"/>
              <a:gd name="connsiteY3" fmla="*/ 11430 h 5669292"/>
            </a:gdLst>
            <a:ahLst/>
            <a:cxnLst>
              <a:cxn ang="0">
                <a:pos x="connsiteX0" y="connsiteY0"/>
              </a:cxn>
              <a:cxn ang="0">
                <a:pos x="connsiteX1" y="connsiteY1"/>
              </a:cxn>
              <a:cxn ang="0">
                <a:pos x="connsiteX2" y="connsiteY2"/>
              </a:cxn>
              <a:cxn ang="0">
                <a:pos x="connsiteX3" y="connsiteY3"/>
              </a:cxn>
            </a:cxnLst>
            <a:rect l="l" t="t" r="r" b="b"/>
            <a:pathLst>
              <a:path w="7752588" h="5669292">
                <a:moveTo>
                  <a:pt x="7752588" y="11430"/>
                </a:moveTo>
                <a:lnTo>
                  <a:pt x="2706370" y="0"/>
                </a:lnTo>
                <a:lnTo>
                  <a:pt x="0" y="5669292"/>
                </a:lnTo>
                <a:lnTo>
                  <a:pt x="7752588" y="11430"/>
                </a:lnTo>
                <a:close/>
              </a:path>
            </a:pathLst>
          </a:custGeom>
          <a:solidFill>
            <a:schemeClr val="bg2"/>
          </a:solidFill>
        </p:spPr>
        <p:txBody>
          <a:bodyPr wrap="square" lIns="0" tIns="0" rIns="0" bIns="0" rtlCol="0"/>
          <a:lstStyle/>
          <a:p>
            <a:endParaRPr sz="1350" b="0" i="0" dirty="0">
              <a:latin typeface="Arial Regular"/>
            </a:endParaRPr>
          </a:p>
        </p:txBody>
      </p:sp>
      <p:sp>
        <p:nvSpPr>
          <p:cNvPr id="23" name="Picture Placeholder 13">
            <a:extLst>
              <a:ext uri="{FF2B5EF4-FFF2-40B4-BE49-F238E27FC236}">
                <a16:creationId xmlns:a16="http://schemas.microsoft.com/office/drawing/2014/main" id="{CD11E554-A3EF-6746-A083-966BD8D2AB43}"/>
              </a:ext>
            </a:extLst>
          </p:cNvPr>
          <p:cNvSpPr>
            <a:spLocks noGrp="1"/>
          </p:cNvSpPr>
          <p:nvPr>
            <p:ph type="pic" sz="quarter" idx="24" hasCustomPrompt="1"/>
          </p:nvPr>
        </p:nvSpPr>
        <p:spPr>
          <a:xfrm>
            <a:off x="381000" y="4971138"/>
            <a:ext cx="1600201" cy="1601113"/>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24" name="Text Placeholder 2">
            <a:extLst>
              <a:ext uri="{FF2B5EF4-FFF2-40B4-BE49-F238E27FC236}">
                <a16:creationId xmlns:a16="http://schemas.microsoft.com/office/drawing/2014/main" id="{E9AAD6EE-AA1C-7A4F-B227-41BCBDD55BC5}"/>
              </a:ext>
            </a:extLst>
          </p:cNvPr>
          <p:cNvSpPr>
            <a:spLocks noGrp="1"/>
          </p:cNvSpPr>
          <p:nvPr>
            <p:ph type="body" sz="quarter" idx="21" hasCustomPrompt="1"/>
          </p:nvPr>
        </p:nvSpPr>
        <p:spPr>
          <a:xfrm>
            <a:off x="6210301" y="228600"/>
            <a:ext cx="5600700" cy="5886450"/>
          </a:xfrm>
          <a:prstGeom prst="rect">
            <a:avLst/>
          </a:prstGeom>
        </p:spPr>
        <p:txBody>
          <a:bodyPr lIns="0" tIns="0" rIns="0" bIns="0"/>
          <a:lstStyle>
            <a:lvl1pPr marL="257175" marR="0" indent="-257175" algn="l" defTabSz="685800" rtl="0" eaLnBrk="1" fontAlgn="auto" latinLnBrk="0" hangingPunct="1">
              <a:lnSpc>
                <a:spcPct val="90000"/>
              </a:lnSpc>
              <a:spcBef>
                <a:spcPts val="750"/>
              </a:spcBef>
              <a:spcAft>
                <a:spcPts val="0"/>
              </a:spcAft>
              <a:buClrTx/>
              <a:buSzTx/>
              <a:buFont typeface="Wingdings" pitchFamily="2" charset="2"/>
              <a:buChar char="§"/>
              <a:tabLst/>
              <a:defRPr sz="1650" b="0">
                <a:solidFill>
                  <a:srgbClr val="000000"/>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a:p>
            <a:pPr marL="257175" marR="0" lvl="0" indent="-257175" algn="l" defTabSz="685800" rtl="0" eaLnBrk="1" fontAlgn="auto" latinLnBrk="0" hangingPunct="1">
              <a:lnSpc>
                <a:spcPct val="90000"/>
              </a:lnSpc>
              <a:spcBef>
                <a:spcPts val="750"/>
              </a:spcBef>
              <a:spcAft>
                <a:spcPts val="0"/>
              </a:spcAft>
              <a:buClrTx/>
              <a:buSzTx/>
              <a:buFont typeface="Wingdings" pitchFamily="2" charset="2"/>
              <a:buChar char="§"/>
              <a:tabLst/>
              <a:defRPr/>
            </a:pP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endParaRPr lang="en-US" dirty="0"/>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a:xfrm>
            <a:off x="381000" y="235099"/>
            <a:ext cx="5600700" cy="3822551"/>
          </a:xfrm>
        </p:spPr>
        <p:txBody>
          <a:bodyPr/>
          <a:lstStyle>
            <a:lvl1pPr>
              <a:defRPr>
                <a:solidFill>
                  <a:schemeClr val="bg1"/>
                </a:solidFill>
              </a:defRPr>
            </a:lvl1pPr>
          </a:lstStyle>
          <a:p>
            <a:r>
              <a:rPr lang="en-US" dirty="0"/>
              <a:t>Name Surname </a:t>
            </a:r>
            <a:br>
              <a:rPr lang="en-US" dirty="0"/>
            </a:br>
            <a:r>
              <a:rPr lang="en-US" dirty="0"/>
              <a:t>    (then one empty line)</a:t>
            </a:r>
            <a:br>
              <a:rPr lang="en-US" dirty="0"/>
            </a:br>
            <a:r>
              <a:rPr lang="en-US" dirty="0"/>
              <a:t>Occupation </a:t>
            </a:r>
            <a:endParaRPr lang="ru-RU" dirty="0"/>
          </a:p>
        </p:txBody>
      </p:sp>
    </p:spTree>
    <p:extLst>
      <p:ext uri="{BB962C8B-B14F-4D97-AF65-F5344CB8AC3E}">
        <p14:creationId xmlns:p14="http://schemas.microsoft.com/office/powerpoint/2010/main" val="409780905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o (Basic)">
    <p:spTree>
      <p:nvGrpSpPr>
        <p:cNvPr id="1" name=""/>
        <p:cNvGrpSpPr/>
        <p:nvPr/>
      </p:nvGrpSpPr>
      <p:grpSpPr>
        <a:xfrm>
          <a:off x="0" y="0"/>
          <a:ext cx="0" cy="0"/>
          <a:chOff x="0" y="0"/>
          <a:chExt cx="0" cy="0"/>
        </a:xfrm>
      </p:grpSpPr>
      <p:sp>
        <p:nvSpPr>
          <p:cNvPr id="22" name="object 3">
            <a:extLst>
              <a:ext uri="{FF2B5EF4-FFF2-40B4-BE49-F238E27FC236}">
                <a16:creationId xmlns:a16="http://schemas.microsoft.com/office/drawing/2014/main" id="{E2D6B816-03D3-544C-A6BB-1E65C7C019B5}"/>
              </a:ext>
            </a:extLst>
          </p:cNvPr>
          <p:cNvSpPr/>
          <p:nvPr/>
        </p:nvSpPr>
        <p:spPr>
          <a:xfrm>
            <a:off x="381000" y="0"/>
            <a:ext cx="5600700" cy="4971137"/>
          </a:xfrm>
          <a:custGeom>
            <a:avLst/>
            <a:gdLst>
              <a:gd name="connsiteX0" fmla="*/ 7368540 w 7368540"/>
              <a:gd name="connsiteY0" fmla="*/ 11430 h 5669292"/>
              <a:gd name="connsiteX1" fmla="*/ 1974850 w 7368540"/>
              <a:gd name="connsiteY1" fmla="*/ 0 h 5669292"/>
              <a:gd name="connsiteX2" fmla="*/ 0 w 7368540"/>
              <a:gd name="connsiteY2" fmla="*/ 5669292 h 5669292"/>
              <a:gd name="connsiteX3" fmla="*/ 7368540 w 7368540"/>
              <a:gd name="connsiteY3" fmla="*/ 11430 h 5669292"/>
              <a:gd name="connsiteX0" fmla="*/ 7697724 w 7697724"/>
              <a:gd name="connsiteY0" fmla="*/ 27437 h 5669292"/>
              <a:gd name="connsiteX1" fmla="*/ 1974850 w 7697724"/>
              <a:gd name="connsiteY1" fmla="*/ 0 h 5669292"/>
              <a:gd name="connsiteX2" fmla="*/ 0 w 7697724"/>
              <a:gd name="connsiteY2" fmla="*/ 5669292 h 5669292"/>
              <a:gd name="connsiteX3" fmla="*/ 7697724 w 7697724"/>
              <a:gd name="connsiteY3" fmla="*/ 27437 h 5669292"/>
              <a:gd name="connsiteX0" fmla="*/ 7752588 w 7752588"/>
              <a:gd name="connsiteY0" fmla="*/ 11430 h 5669292"/>
              <a:gd name="connsiteX1" fmla="*/ 1974850 w 7752588"/>
              <a:gd name="connsiteY1" fmla="*/ 0 h 5669292"/>
              <a:gd name="connsiteX2" fmla="*/ 0 w 7752588"/>
              <a:gd name="connsiteY2" fmla="*/ 5669292 h 5669292"/>
              <a:gd name="connsiteX3" fmla="*/ 7752588 w 7752588"/>
              <a:gd name="connsiteY3" fmla="*/ 11430 h 5669292"/>
              <a:gd name="connsiteX0" fmla="*/ 7752588 w 7752588"/>
              <a:gd name="connsiteY0" fmla="*/ 0 h 5657862"/>
              <a:gd name="connsiteX1" fmla="*/ 2377186 w 7752588"/>
              <a:gd name="connsiteY1" fmla="*/ 4577 h 5657862"/>
              <a:gd name="connsiteX2" fmla="*/ 0 w 7752588"/>
              <a:gd name="connsiteY2" fmla="*/ 5657862 h 5657862"/>
              <a:gd name="connsiteX3" fmla="*/ 7752588 w 7752588"/>
              <a:gd name="connsiteY3" fmla="*/ 0 h 5657862"/>
              <a:gd name="connsiteX0" fmla="*/ 7752588 w 7752588"/>
              <a:gd name="connsiteY0" fmla="*/ 0 h 5657862"/>
              <a:gd name="connsiteX1" fmla="*/ 2706370 w 7752588"/>
              <a:gd name="connsiteY1" fmla="*/ 20584 h 5657862"/>
              <a:gd name="connsiteX2" fmla="*/ 0 w 7752588"/>
              <a:gd name="connsiteY2" fmla="*/ 5657862 h 5657862"/>
              <a:gd name="connsiteX3" fmla="*/ 7752588 w 7752588"/>
              <a:gd name="connsiteY3" fmla="*/ 0 h 5657862"/>
              <a:gd name="connsiteX0" fmla="*/ 7752588 w 7752588"/>
              <a:gd name="connsiteY0" fmla="*/ 11430 h 5669292"/>
              <a:gd name="connsiteX1" fmla="*/ 2706370 w 7752588"/>
              <a:gd name="connsiteY1" fmla="*/ 0 h 5669292"/>
              <a:gd name="connsiteX2" fmla="*/ 0 w 7752588"/>
              <a:gd name="connsiteY2" fmla="*/ 5669292 h 5669292"/>
              <a:gd name="connsiteX3" fmla="*/ 7752588 w 7752588"/>
              <a:gd name="connsiteY3" fmla="*/ 11430 h 5669292"/>
            </a:gdLst>
            <a:ahLst/>
            <a:cxnLst>
              <a:cxn ang="0">
                <a:pos x="connsiteX0" y="connsiteY0"/>
              </a:cxn>
              <a:cxn ang="0">
                <a:pos x="connsiteX1" y="connsiteY1"/>
              </a:cxn>
              <a:cxn ang="0">
                <a:pos x="connsiteX2" y="connsiteY2"/>
              </a:cxn>
              <a:cxn ang="0">
                <a:pos x="connsiteX3" y="connsiteY3"/>
              </a:cxn>
            </a:cxnLst>
            <a:rect l="l" t="t" r="r" b="b"/>
            <a:pathLst>
              <a:path w="7752588" h="5669292">
                <a:moveTo>
                  <a:pt x="7752588" y="11430"/>
                </a:moveTo>
                <a:lnTo>
                  <a:pt x="2706370" y="0"/>
                </a:lnTo>
                <a:lnTo>
                  <a:pt x="0" y="5669292"/>
                </a:lnTo>
                <a:lnTo>
                  <a:pt x="7752588" y="11430"/>
                </a:lnTo>
                <a:close/>
              </a:path>
            </a:pathLst>
          </a:custGeom>
          <a:solidFill>
            <a:schemeClr val="bg2"/>
          </a:solidFill>
        </p:spPr>
        <p:txBody>
          <a:bodyPr wrap="square" lIns="0" tIns="0" rIns="0" bIns="0" rtlCol="0"/>
          <a:lstStyle/>
          <a:p>
            <a:endParaRPr sz="1350" b="0" i="0" dirty="0">
              <a:latin typeface="Arial Regular"/>
            </a:endParaRPr>
          </a:p>
        </p:txBody>
      </p:sp>
      <p:sp>
        <p:nvSpPr>
          <p:cNvPr id="23" name="Picture Placeholder 13">
            <a:extLst>
              <a:ext uri="{FF2B5EF4-FFF2-40B4-BE49-F238E27FC236}">
                <a16:creationId xmlns:a16="http://schemas.microsoft.com/office/drawing/2014/main" id="{CD11E554-A3EF-6746-A083-966BD8D2AB43}"/>
              </a:ext>
            </a:extLst>
          </p:cNvPr>
          <p:cNvSpPr>
            <a:spLocks noGrp="1"/>
          </p:cNvSpPr>
          <p:nvPr>
            <p:ph type="pic" sz="quarter" idx="24" hasCustomPrompt="1"/>
          </p:nvPr>
        </p:nvSpPr>
        <p:spPr>
          <a:xfrm>
            <a:off x="381000" y="4971138"/>
            <a:ext cx="1600201" cy="1601113"/>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24" name="Text Placeholder 2">
            <a:extLst>
              <a:ext uri="{FF2B5EF4-FFF2-40B4-BE49-F238E27FC236}">
                <a16:creationId xmlns:a16="http://schemas.microsoft.com/office/drawing/2014/main" id="{E9AAD6EE-AA1C-7A4F-B227-41BCBDD55BC5}"/>
              </a:ext>
            </a:extLst>
          </p:cNvPr>
          <p:cNvSpPr>
            <a:spLocks noGrp="1"/>
          </p:cNvSpPr>
          <p:nvPr>
            <p:ph type="body" sz="quarter" idx="21" hasCustomPrompt="1"/>
          </p:nvPr>
        </p:nvSpPr>
        <p:spPr>
          <a:xfrm>
            <a:off x="6210301" y="228600"/>
            <a:ext cx="5600700" cy="5886450"/>
          </a:xfrm>
          <a:prstGeom prst="rect">
            <a:avLst/>
          </a:prstGeom>
        </p:spPr>
        <p:txBody>
          <a:bodyPr lIns="0" tIns="0" rIns="0" bIns="0"/>
          <a:lstStyle>
            <a:lvl1pPr marL="257175" marR="0" indent="-257175" algn="l" defTabSz="685800" rtl="0" eaLnBrk="1" fontAlgn="auto" latinLnBrk="0" hangingPunct="1">
              <a:lnSpc>
                <a:spcPct val="90000"/>
              </a:lnSpc>
              <a:spcBef>
                <a:spcPts val="750"/>
              </a:spcBef>
              <a:spcAft>
                <a:spcPts val="0"/>
              </a:spcAft>
              <a:buClrTx/>
              <a:buSzTx/>
              <a:buFont typeface="Wingdings" pitchFamily="2" charset="2"/>
              <a:buChar char="§"/>
              <a:tabLst/>
              <a:defRPr sz="1650" b="0">
                <a:solidFill>
                  <a:srgbClr val="000000"/>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a:p>
            <a:pPr marL="257175" marR="0" lvl="0" indent="-257175" algn="l" defTabSz="685800" rtl="0" eaLnBrk="1" fontAlgn="auto" latinLnBrk="0" hangingPunct="1">
              <a:lnSpc>
                <a:spcPct val="90000"/>
              </a:lnSpc>
              <a:spcBef>
                <a:spcPts val="750"/>
              </a:spcBef>
              <a:spcAft>
                <a:spcPts val="0"/>
              </a:spcAft>
              <a:buClrTx/>
              <a:buSzTx/>
              <a:buFont typeface="Wingdings" pitchFamily="2" charset="2"/>
              <a:buChar char="§"/>
              <a:tabLst/>
              <a:defRPr/>
            </a:pP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endParaRPr lang="en-US" dirty="0"/>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a:xfrm>
            <a:off x="381000" y="235099"/>
            <a:ext cx="5600700" cy="3822551"/>
          </a:xfrm>
        </p:spPr>
        <p:txBody>
          <a:bodyPr/>
          <a:lstStyle>
            <a:lvl1pPr>
              <a:defRPr/>
            </a:lvl1pPr>
          </a:lstStyle>
          <a:p>
            <a:r>
              <a:rPr lang="en-US" dirty="0"/>
              <a:t>Name Surname </a:t>
            </a:r>
            <a:br>
              <a:rPr lang="en-US" dirty="0"/>
            </a:br>
            <a:r>
              <a:rPr lang="en-US" dirty="0"/>
              <a:t>    (then one empty line)</a:t>
            </a:r>
            <a:br>
              <a:rPr lang="en-US" dirty="0"/>
            </a:br>
            <a:r>
              <a:rPr lang="en-US" dirty="0"/>
              <a:t>Occupation </a:t>
            </a:r>
            <a:endParaRPr lang="ru-RU" dirty="0"/>
          </a:p>
        </p:txBody>
      </p:sp>
      <p:sp>
        <p:nvSpPr>
          <p:cNvPr id="3" name="Footer Placeholder 2">
            <a:extLst>
              <a:ext uri="{FF2B5EF4-FFF2-40B4-BE49-F238E27FC236}">
                <a16:creationId xmlns:a16="http://schemas.microsoft.com/office/drawing/2014/main" id="{2108869F-83BD-944E-B2D1-855ADFA979FC}"/>
              </a:ext>
            </a:extLst>
          </p:cNvPr>
          <p:cNvSpPr>
            <a:spLocks noGrp="1"/>
          </p:cNvSpPr>
          <p:nvPr>
            <p:ph type="ftr" sz="quarter" idx="25"/>
          </p:nvPr>
        </p:nvSpPr>
        <p:spPr/>
        <p:txBody>
          <a:bodyPr/>
          <a:lstStyle/>
          <a:p>
            <a:endParaRPr lang="ru-RU" dirty="0"/>
          </a:p>
        </p:txBody>
      </p:sp>
    </p:spTree>
    <p:extLst>
      <p:ext uri="{BB962C8B-B14F-4D97-AF65-F5344CB8AC3E}">
        <p14:creationId xmlns:p14="http://schemas.microsoft.com/office/powerpoint/2010/main" val="34524219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eam InIn (4)">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1DA9D2FE-4E4D-D74D-821A-885C818A89A9}"/>
              </a:ext>
            </a:extLst>
          </p:cNvPr>
          <p:cNvSpPr/>
          <p:nvPr/>
        </p:nvSpPr>
        <p:spPr>
          <a:xfrm>
            <a:off x="0" y="0"/>
            <a:ext cx="12192000" cy="4251960"/>
          </a:xfrm>
          <a:custGeom>
            <a:avLst/>
            <a:gdLst/>
            <a:ahLst/>
            <a:cxnLst/>
            <a:rect l="l" t="t" r="r" b="b"/>
            <a:pathLst>
              <a:path w="16256000" h="5669280">
                <a:moveTo>
                  <a:pt x="16256000" y="0"/>
                </a:moveTo>
                <a:lnTo>
                  <a:pt x="0" y="0"/>
                </a:lnTo>
                <a:lnTo>
                  <a:pt x="0" y="5669280"/>
                </a:lnTo>
                <a:lnTo>
                  <a:pt x="16256000" y="5669280"/>
                </a:lnTo>
                <a:lnTo>
                  <a:pt x="16256000" y="0"/>
                </a:lnTo>
                <a:close/>
              </a:path>
            </a:pathLst>
          </a:custGeom>
          <a:solidFill>
            <a:schemeClr val="tx2"/>
          </a:solidFill>
        </p:spPr>
        <p:txBody>
          <a:bodyPr wrap="square" lIns="0" tIns="0" rIns="0" bIns="0" rtlCol="0"/>
          <a:lstStyle/>
          <a:p>
            <a:endParaRPr sz="1350" b="0" i="0" dirty="0">
              <a:latin typeface="Arial Regular"/>
            </a:endParaRPr>
          </a:p>
        </p:txBody>
      </p:sp>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0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99001" y="3146616"/>
            <a:ext cx="2668050"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3295650" y="3146616"/>
            <a:ext cx="2686050"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9" name="Text Placeholder 2">
            <a:extLst>
              <a:ext uri="{FF2B5EF4-FFF2-40B4-BE49-F238E27FC236}">
                <a16:creationId xmlns:a16="http://schemas.microsoft.com/office/drawing/2014/main" id="{30763406-0040-6742-A5F8-321474E62F80}"/>
              </a:ext>
            </a:extLst>
          </p:cNvPr>
          <p:cNvSpPr>
            <a:spLocks noGrp="1"/>
          </p:cNvSpPr>
          <p:nvPr>
            <p:ph type="body" sz="quarter" idx="25" hasCustomPrompt="1"/>
          </p:nvPr>
        </p:nvSpPr>
        <p:spPr>
          <a:xfrm>
            <a:off x="6210300" y="3150004"/>
            <a:ext cx="2686051"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0" name="Text Placeholder 2">
            <a:extLst>
              <a:ext uri="{FF2B5EF4-FFF2-40B4-BE49-F238E27FC236}">
                <a16:creationId xmlns:a16="http://schemas.microsoft.com/office/drawing/2014/main" id="{442947E1-F720-AA43-A069-884F43EFD017}"/>
              </a:ext>
            </a:extLst>
          </p:cNvPr>
          <p:cNvSpPr>
            <a:spLocks noGrp="1"/>
          </p:cNvSpPr>
          <p:nvPr>
            <p:ph type="body" sz="quarter" idx="26" hasCustomPrompt="1"/>
          </p:nvPr>
        </p:nvSpPr>
        <p:spPr>
          <a:xfrm>
            <a:off x="9124948" y="3146616"/>
            <a:ext cx="2857502"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1" name="Picture Placeholder 13">
            <a:extLst>
              <a:ext uri="{FF2B5EF4-FFF2-40B4-BE49-F238E27FC236}">
                <a16:creationId xmlns:a16="http://schemas.microsoft.com/office/drawing/2014/main" id="{0074DE51-AAD8-E54E-8767-5E2C93E54705}"/>
              </a:ext>
            </a:extLst>
          </p:cNvPr>
          <p:cNvSpPr>
            <a:spLocks noGrp="1"/>
          </p:cNvSpPr>
          <p:nvPr>
            <p:ph type="pic" sz="quarter" idx="27" hasCustomPrompt="1"/>
          </p:nvPr>
        </p:nvSpPr>
        <p:spPr>
          <a:xfrm>
            <a:off x="3316227"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2" name="Picture Placeholder 13">
            <a:extLst>
              <a:ext uri="{FF2B5EF4-FFF2-40B4-BE49-F238E27FC236}">
                <a16:creationId xmlns:a16="http://schemas.microsoft.com/office/drawing/2014/main" id="{686CB19F-E193-DA44-AC8D-BD2F336C594B}"/>
              </a:ext>
            </a:extLst>
          </p:cNvPr>
          <p:cNvSpPr>
            <a:spLocks noGrp="1"/>
          </p:cNvSpPr>
          <p:nvPr>
            <p:ph type="pic" sz="quarter" idx="28" hasCustomPrompt="1"/>
          </p:nvPr>
        </p:nvSpPr>
        <p:spPr>
          <a:xfrm>
            <a:off x="62103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3" name="Picture Placeholder 13">
            <a:extLst>
              <a:ext uri="{FF2B5EF4-FFF2-40B4-BE49-F238E27FC236}">
                <a16:creationId xmlns:a16="http://schemas.microsoft.com/office/drawing/2014/main" id="{E01C0127-5EC4-A34C-9B6B-6D84D4F7D51E}"/>
              </a:ext>
            </a:extLst>
          </p:cNvPr>
          <p:cNvSpPr>
            <a:spLocks noGrp="1"/>
          </p:cNvSpPr>
          <p:nvPr>
            <p:ph type="pic" sz="quarter" idx="29" hasCustomPrompt="1"/>
          </p:nvPr>
        </p:nvSpPr>
        <p:spPr>
          <a:xfrm>
            <a:off x="912495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4" name="Freeform 13">
            <a:extLst>
              <a:ext uri="{FF2B5EF4-FFF2-40B4-BE49-F238E27FC236}">
                <a16:creationId xmlns:a16="http://schemas.microsoft.com/office/drawing/2014/main" id="{06CC392B-4045-624C-B64F-5B267A1D4985}"/>
              </a:ext>
            </a:extLst>
          </p:cNvPr>
          <p:cNvSpPr/>
          <p:nvPr/>
        </p:nvSpPr>
        <p:spPr>
          <a:xfrm>
            <a:off x="381000" y="-9939"/>
            <a:ext cx="5743566" cy="1677227"/>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2093843 w 7871791"/>
              <a:gd name="connsiteY1" fmla="*/ 0 h 2160104"/>
              <a:gd name="connsiteX2" fmla="*/ 7871791 w 7871791"/>
              <a:gd name="connsiteY2" fmla="*/ 0 h 2160104"/>
              <a:gd name="connsiteX3" fmla="*/ 0 w 7871791"/>
              <a:gd name="connsiteY3" fmla="*/ 2160104 h 2160104"/>
            </a:gdLst>
            <a:ahLst/>
            <a:cxnLst>
              <a:cxn ang="0">
                <a:pos x="connsiteX0" y="connsiteY0"/>
              </a:cxn>
              <a:cxn ang="0">
                <a:pos x="connsiteX1" y="connsiteY1"/>
              </a:cxn>
              <a:cxn ang="0">
                <a:pos x="connsiteX2" y="connsiteY2"/>
              </a:cxn>
              <a:cxn ang="0">
                <a:pos x="connsiteX3" y="connsiteY3"/>
              </a:cxn>
            </a:cxnLst>
            <a:rect l="l" t="t" r="r" b="b"/>
            <a:pathLst>
              <a:path w="7871791" h="2160104">
                <a:moveTo>
                  <a:pt x="0" y="2160104"/>
                </a:moveTo>
                <a:lnTo>
                  <a:pt x="2093843" y="0"/>
                </a:lnTo>
                <a:lnTo>
                  <a:pt x="7871791" y="0"/>
                </a:lnTo>
                <a:lnTo>
                  <a:pt x="0" y="216010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5" name="Freeform 14">
            <a:extLst>
              <a:ext uri="{FF2B5EF4-FFF2-40B4-BE49-F238E27FC236}">
                <a16:creationId xmlns:a16="http://schemas.microsoft.com/office/drawing/2014/main" id="{52DBEB90-0367-0548-8C2C-7CD141C81D39}"/>
              </a:ext>
            </a:extLst>
          </p:cNvPr>
          <p:cNvSpPr/>
          <p:nvPr/>
        </p:nvSpPr>
        <p:spPr>
          <a:xfrm>
            <a:off x="3295650" y="-9941"/>
            <a:ext cx="4825582" cy="167722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3660798"/>
              <a:gd name="connsiteY0" fmla="*/ 2160104 h 2160104"/>
              <a:gd name="connsiteX1" fmla="*/ 2269604 w 13660798"/>
              <a:gd name="connsiteY1" fmla="*/ 13252 h 2160104"/>
              <a:gd name="connsiteX2" fmla="*/ 13660798 w 13660798"/>
              <a:gd name="connsiteY2" fmla="*/ 0 h 2160104"/>
              <a:gd name="connsiteX3" fmla="*/ 0 w 13660798"/>
              <a:gd name="connsiteY3" fmla="*/ 2160104 h 2160104"/>
              <a:gd name="connsiteX0" fmla="*/ 0 w 13717001"/>
              <a:gd name="connsiteY0" fmla="*/ 2146852 h 2146852"/>
              <a:gd name="connsiteX1" fmla="*/ 2269604 w 13717001"/>
              <a:gd name="connsiteY1" fmla="*/ 0 h 2146852"/>
              <a:gd name="connsiteX2" fmla="*/ 13717001 w 13717001"/>
              <a:gd name="connsiteY2" fmla="*/ 1 h 2146852"/>
              <a:gd name="connsiteX3" fmla="*/ 0 w 1371700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3717001" h="2146852">
                <a:moveTo>
                  <a:pt x="0" y="2146852"/>
                </a:moveTo>
                <a:lnTo>
                  <a:pt x="2269604" y="0"/>
                </a:lnTo>
                <a:lnTo>
                  <a:pt x="13717001" y="1"/>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6" name="Freeform 15">
            <a:extLst>
              <a:ext uri="{FF2B5EF4-FFF2-40B4-BE49-F238E27FC236}">
                <a16:creationId xmlns:a16="http://schemas.microsoft.com/office/drawing/2014/main" id="{E51FD7F1-7E9B-C54B-B9EF-6789F17E52D1}"/>
              </a:ext>
            </a:extLst>
          </p:cNvPr>
          <p:cNvSpPr/>
          <p:nvPr/>
        </p:nvSpPr>
        <p:spPr>
          <a:xfrm>
            <a:off x="6210300" y="-9939"/>
            <a:ext cx="4283308" cy="166728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2002781"/>
              <a:gd name="connsiteY0" fmla="*/ 2146852 h 2146852"/>
              <a:gd name="connsiteX1" fmla="*/ 2269604 w 12002781"/>
              <a:gd name="connsiteY1" fmla="*/ 0 h 2146852"/>
              <a:gd name="connsiteX2" fmla="*/ 12002781 w 12002781"/>
              <a:gd name="connsiteY2" fmla="*/ 0 h 2146852"/>
              <a:gd name="connsiteX3" fmla="*/ 0 w 1200278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2002781" h="2146852">
                <a:moveTo>
                  <a:pt x="0" y="2146852"/>
                </a:moveTo>
                <a:lnTo>
                  <a:pt x="2269604" y="0"/>
                </a:lnTo>
                <a:lnTo>
                  <a:pt x="12002781" y="0"/>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7" name="Freeform 16">
            <a:extLst>
              <a:ext uri="{FF2B5EF4-FFF2-40B4-BE49-F238E27FC236}">
                <a16:creationId xmlns:a16="http://schemas.microsoft.com/office/drawing/2014/main" id="{17CDBB39-BB4B-E34A-A216-B03510798DFF}"/>
              </a:ext>
            </a:extLst>
          </p:cNvPr>
          <p:cNvSpPr/>
          <p:nvPr/>
        </p:nvSpPr>
        <p:spPr>
          <a:xfrm>
            <a:off x="9124951" y="-9939"/>
            <a:ext cx="2743880" cy="1677227"/>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9501706" h="2146852">
                <a:moveTo>
                  <a:pt x="0" y="2146852"/>
                </a:moveTo>
                <a:lnTo>
                  <a:pt x="2269604" y="0"/>
                </a:lnTo>
                <a:lnTo>
                  <a:pt x="9501706" y="0"/>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8" name="Text Placeholder 2">
            <a:extLst>
              <a:ext uri="{FF2B5EF4-FFF2-40B4-BE49-F238E27FC236}">
                <a16:creationId xmlns:a16="http://schemas.microsoft.com/office/drawing/2014/main" id="{6C7D6F76-02C5-0A44-A85A-E98C7F92CE29}"/>
              </a:ext>
            </a:extLst>
          </p:cNvPr>
          <p:cNvSpPr>
            <a:spLocks noGrp="1"/>
          </p:cNvSpPr>
          <p:nvPr>
            <p:ph type="body" sz="quarter" idx="31" hasCustomPrompt="1"/>
          </p:nvPr>
        </p:nvSpPr>
        <p:spPr>
          <a:xfrm>
            <a:off x="6210301" y="4592047"/>
            <a:ext cx="4857750" cy="316397"/>
          </a:xfrm>
          <a:prstGeom prst="rect">
            <a:avLst/>
          </a:prstGeom>
        </p:spPr>
        <p:txBody>
          <a:bodyPr lIns="0" tIns="0" rIns="0" bIns="0"/>
          <a:lstStyle>
            <a:lvl1pPr>
              <a:defRPr lang="en-GB" sz="1650" b="1" spc="-4" dirty="0">
                <a:latin typeface="Arial"/>
                <a:cs typeface="Arial"/>
              </a:defRPr>
            </a:lvl1pPr>
          </a:lstStyle>
          <a:p>
            <a:pPr marL="9525" lvl="0" indent="0">
              <a:lnSpc>
                <a:spcPct val="100000"/>
              </a:lnSpc>
              <a:spcBef>
                <a:spcPts val="75"/>
              </a:spcBef>
              <a:buNone/>
            </a:pPr>
            <a:r>
              <a:rPr lang="en-GB" sz="1800" b="1" dirty="0" err="1">
                <a:latin typeface="Arial"/>
                <a:cs typeface="Arial"/>
              </a:rPr>
              <a:t>Skoltech</a:t>
            </a:r>
            <a:r>
              <a:rPr lang="en-GB" sz="1800" b="1" spc="-64"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19" name="Text Placeholder 2">
            <a:extLst>
              <a:ext uri="{FF2B5EF4-FFF2-40B4-BE49-F238E27FC236}">
                <a16:creationId xmlns:a16="http://schemas.microsoft.com/office/drawing/2014/main" id="{0D276D2D-863D-AC4C-946A-F9080EFB8FAF}"/>
              </a:ext>
            </a:extLst>
          </p:cNvPr>
          <p:cNvSpPr>
            <a:spLocks noGrp="1"/>
          </p:cNvSpPr>
          <p:nvPr>
            <p:ph type="body" sz="quarter" idx="30" hasCustomPrompt="1"/>
          </p:nvPr>
        </p:nvSpPr>
        <p:spPr>
          <a:xfrm>
            <a:off x="381000" y="4592047"/>
            <a:ext cx="4629151" cy="316397"/>
          </a:xfrm>
          <a:prstGeom prst="rect">
            <a:avLst/>
          </a:prstGeom>
        </p:spPr>
        <p:txBody>
          <a:bodyPr lIns="0" tIns="0" rIns="0" bIns="0"/>
          <a:lstStyle>
            <a:lvl1pPr marL="9525" indent="0">
              <a:lnSpc>
                <a:spcPct val="100000"/>
              </a:lnSpc>
              <a:spcBef>
                <a:spcPts val="75"/>
              </a:spcBef>
              <a:buNone/>
              <a:defRPr lang="en-GB" sz="1650" b="0" dirty="0"/>
            </a:lvl1pPr>
          </a:lstStyle>
          <a:p>
            <a:pPr marL="12700">
              <a:lnSpc>
                <a:spcPct val="100000"/>
              </a:lnSpc>
              <a:spcBef>
                <a:spcPts val="100"/>
              </a:spcBef>
            </a:pPr>
            <a:r>
              <a:rPr lang="en-GB" sz="1800" b="1" spc="-4" dirty="0">
                <a:latin typeface="Arial"/>
                <a:cs typeface="Arial"/>
              </a:rPr>
              <a:t>Company</a:t>
            </a:r>
            <a:r>
              <a:rPr lang="en-GB" sz="1800" b="1" spc="-60"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20" name="Text Placeholder 2">
            <a:extLst>
              <a:ext uri="{FF2B5EF4-FFF2-40B4-BE49-F238E27FC236}">
                <a16:creationId xmlns:a16="http://schemas.microsoft.com/office/drawing/2014/main" id="{08EA0133-616B-6946-BFDF-5A7BF4F1399C}"/>
              </a:ext>
            </a:extLst>
          </p:cNvPr>
          <p:cNvSpPr>
            <a:spLocks noGrp="1"/>
          </p:cNvSpPr>
          <p:nvPr>
            <p:ph type="body" sz="quarter" idx="32" hasCustomPrompt="1"/>
          </p:nvPr>
        </p:nvSpPr>
        <p:spPr>
          <a:xfrm>
            <a:off x="381000" y="5138700"/>
            <a:ext cx="4629151"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1" name="Text Placeholder 2">
            <a:extLst>
              <a:ext uri="{FF2B5EF4-FFF2-40B4-BE49-F238E27FC236}">
                <a16:creationId xmlns:a16="http://schemas.microsoft.com/office/drawing/2014/main" id="{8A03B701-AF54-2D44-AFC1-B8255976FA47}"/>
              </a:ext>
            </a:extLst>
          </p:cNvPr>
          <p:cNvSpPr>
            <a:spLocks noGrp="1"/>
          </p:cNvSpPr>
          <p:nvPr>
            <p:ph type="body" sz="quarter" idx="33" hasCustomPrompt="1"/>
          </p:nvPr>
        </p:nvSpPr>
        <p:spPr>
          <a:xfrm>
            <a:off x="6210301" y="5138700"/>
            <a:ext cx="4857750"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solidFill>
                  <a:schemeClr val="bg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2248822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c Clean G 5/12">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51C41F71-6F90-5B40-83AA-E482C63F247C}"/>
              </a:ext>
            </a:extLst>
          </p:cNvPr>
          <p:cNvSpPr/>
          <p:nvPr/>
        </p:nvSpPr>
        <p:spPr>
          <a:xfrm>
            <a:off x="5238750" y="0"/>
            <a:ext cx="6953374" cy="6858000"/>
          </a:xfrm>
          <a:custGeom>
            <a:avLst/>
            <a:gdLst/>
            <a:ahLst/>
            <a:cxnLst/>
            <a:rect l="l" t="t" r="r" b="b"/>
            <a:pathLst>
              <a:path w="9857105" h="9144000">
                <a:moveTo>
                  <a:pt x="9856939" y="0"/>
                </a:moveTo>
                <a:lnTo>
                  <a:pt x="0" y="0"/>
                </a:lnTo>
                <a:lnTo>
                  <a:pt x="0" y="9144000"/>
                </a:lnTo>
                <a:lnTo>
                  <a:pt x="9856939" y="9144000"/>
                </a:lnTo>
                <a:lnTo>
                  <a:pt x="9856939" y="0"/>
                </a:lnTo>
                <a:close/>
              </a:path>
            </a:pathLst>
          </a:custGeom>
          <a:solidFill>
            <a:srgbClr val="E6E6E6"/>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grpSp>
        <p:nvGrpSpPr>
          <p:cNvPr id="6" name="Group 5">
            <a:extLst>
              <a:ext uri="{FF2B5EF4-FFF2-40B4-BE49-F238E27FC236}">
                <a16:creationId xmlns:a16="http://schemas.microsoft.com/office/drawing/2014/main" id="{B3F3AB8E-7038-4D4A-A0B6-690B7EA4F36D}"/>
              </a:ext>
            </a:extLst>
          </p:cNvPr>
          <p:cNvGrpSpPr/>
          <p:nvPr/>
        </p:nvGrpSpPr>
        <p:grpSpPr>
          <a:xfrm>
            <a:off x="10839450" y="6410620"/>
            <a:ext cx="971550" cy="161630"/>
            <a:chOff x="14294536" y="8436933"/>
            <a:chExt cx="1501942" cy="249867"/>
          </a:xfrm>
        </p:grpSpPr>
        <p:sp>
          <p:nvSpPr>
            <p:cNvPr id="7" name="object 2">
              <a:extLst>
                <a:ext uri="{FF2B5EF4-FFF2-40B4-BE49-F238E27FC236}">
                  <a16:creationId xmlns:a16="http://schemas.microsoft.com/office/drawing/2014/main" id="{CB3002DF-2E47-F148-9CAB-7A2E37B7ACA9}"/>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8" name="object 3">
              <a:extLst>
                <a:ext uri="{FF2B5EF4-FFF2-40B4-BE49-F238E27FC236}">
                  <a16:creationId xmlns:a16="http://schemas.microsoft.com/office/drawing/2014/main" id="{F0279F0F-6709-C943-BD5B-AE13253D8E2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9" name="object 4">
              <a:extLst>
                <a:ext uri="{FF2B5EF4-FFF2-40B4-BE49-F238E27FC236}">
                  <a16:creationId xmlns:a16="http://schemas.microsoft.com/office/drawing/2014/main" id="{B2A9581D-FDB3-2247-AE0C-5B5214AB8FE3}"/>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0" name="object 5">
              <a:extLst>
                <a:ext uri="{FF2B5EF4-FFF2-40B4-BE49-F238E27FC236}">
                  <a16:creationId xmlns:a16="http://schemas.microsoft.com/office/drawing/2014/main" id="{5C25917C-C65F-514F-8DC2-E65F14C6A69C}"/>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1" name="object 6">
              <a:extLst>
                <a:ext uri="{FF2B5EF4-FFF2-40B4-BE49-F238E27FC236}">
                  <a16:creationId xmlns:a16="http://schemas.microsoft.com/office/drawing/2014/main" id="{A38F4D6F-B061-3B4A-BCAC-677EAB1F2BD1}"/>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2" name="object 7">
              <a:extLst>
                <a:ext uri="{FF2B5EF4-FFF2-40B4-BE49-F238E27FC236}">
                  <a16:creationId xmlns:a16="http://schemas.microsoft.com/office/drawing/2014/main" id="{D8046DCB-3A13-094C-A16F-C36AC22C0CF4}"/>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tx1"/>
            </a:solid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3" name="object 8">
              <a:extLst>
                <a:ext uri="{FF2B5EF4-FFF2-40B4-BE49-F238E27FC236}">
                  <a16:creationId xmlns:a16="http://schemas.microsoft.com/office/drawing/2014/main" id="{A4EE8A4D-A8C3-5B4C-8E0E-5D5E25307621}"/>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4" name="object 9">
              <a:extLst>
                <a:ext uri="{FF2B5EF4-FFF2-40B4-BE49-F238E27FC236}">
                  <a16:creationId xmlns:a16="http://schemas.microsoft.com/office/drawing/2014/main" id="{3A8B3DC9-3381-3643-829D-4120606B3267}"/>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22816974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eam InIn (3)">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1DA9D2FE-4E4D-D74D-821A-885C818A89A9}"/>
              </a:ext>
            </a:extLst>
          </p:cNvPr>
          <p:cNvSpPr/>
          <p:nvPr/>
        </p:nvSpPr>
        <p:spPr>
          <a:xfrm>
            <a:off x="0" y="0"/>
            <a:ext cx="12192000" cy="4251960"/>
          </a:xfrm>
          <a:custGeom>
            <a:avLst/>
            <a:gdLst/>
            <a:ahLst/>
            <a:cxnLst/>
            <a:rect l="l" t="t" r="r" b="b"/>
            <a:pathLst>
              <a:path w="16256000" h="5669280">
                <a:moveTo>
                  <a:pt x="16256000" y="0"/>
                </a:moveTo>
                <a:lnTo>
                  <a:pt x="0" y="0"/>
                </a:lnTo>
                <a:lnTo>
                  <a:pt x="0" y="5669280"/>
                </a:lnTo>
                <a:lnTo>
                  <a:pt x="16256000" y="5669280"/>
                </a:lnTo>
                <a:lnTo>
                  <a:pt x="16256000" y="0"/>
                </a:lnTo>
                <a:close/>
              </a:path>
            </a:pathLst>
          </a:custGeom>
          <a:solidFill>
            <a:schemeClr val="tx2"/>
          </a:solidFill>
        </p:spPr>
        <p:txBody>
          <a:bodyPr wrap="square" lIns="0" tIns="0" rIns="0" bIns="0" rtlCol="0"/>
          <a:lstStyle/>
          <a:p>
            <a:endParaRPr sz="1350" b="0" i="0" dirty="0">
              <a:latin typeface="Arial Regular"/>
            </a:endParaRPr>
          </a:p>
        </p:txBody>
      </p:sp>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0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99001" y="3146616"/>
            <a:ext cx="2668050" cy="9855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3295650" y="3146616"/>
            <a:ext cx="2686050" cy="9855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9" name="Text Placeholder 2">
            <a:extLst>
              <a:ext uri="{FF2B5EF4-FFF2-40B4-BE49-F238E27FC236}">
                <a16:creationId xmlns:a16="http://schemas.microsoft.com/office/drawing/2014/main" id="{30763406-0040-6742-A5F8-321474E62F80}"/>
              </a:ext>
            </a:extLst>
          </p:cNvPr>
          <p:cNvSpPr>
            <a:spLocks noGrp="1"/>
          </p:cNvSpPr>
          <p:nvPr>
            <p:ph type="body" sz="quarter" idx="25" hasCustomPrompt="1"/>
          </p:nvPr>
        </p:nvSpPr>
        <p:spPr>
          <a:xfrm>
            <a:off x="6210300" y="3150004"/>
            <a:ext cx="2686051" cy="9855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1" name="Picture Placeholder 13">
            <a:extLst>
              <a:ext uri="{FF2B5EF4-FFF2-40B4-BE49-F238E27FC236}">
                <a16:creationId xmlns:a16="http://schemas.microsoft.com/office/drawing/2014/main" id="{0074DE51-AAD8-E54E-8767-5E2C93E54705}"/>
              </a:ext>
            </a:extLst>
          </p:cNvPr>
          <p:cNvSpPr>
            <a:spLocks noGrp="1"/>
          </p:cNvSpPr>
          <p:nvPr>
            <p:ph type="pic" sz="quarter" idx="27" hasCustomPrompt="1"/>
          </p:nvPr>
        </p:nvSpPr>
        <p:spPr>
          <a:xfrm>
            <a:off x="3316227"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2" name="Picture Placeholder 13">
            <a:extLst>
              <a:ext uri="{FF2B5EF4-FFF2-40B4-BE49-F238E27FC236}">
                <a16:creationId xmlns:a16="http://schemas.microsoft.com/office/drawing/2014/main" id="{686CB19F-E193-DA44-AC8D-BD2F336C594B}"/>
              </a:ext>
            </a:extLst>
          </p:cNvPr>
          <p:cNvSpPr>
            <a:spLocks noGrp="1"/>
          </p:cNvSpPr>
          <p:nvPr>
            <p:ph type="pic" sz="quarter" idx="28" hasCustomPrompt="1"/>
          </p:nvPr>
        </p:nvSpPr>
        <p:spPr>
          <a:xfrm>
            <a:off x="62103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4" name="Freeform 13">
            <a:extLst>
              <a:ext uri="{FF2B5EF4-FFF2-40B4-BE49-F238E27FC236}">
                <a16:creationId xmlns:a16="http://schemas.microsoft.com/office/drawing/2014/main" id="{06CC392B-4045-624C-B64F-5B267A1D4985}"/>
              </a:ext>
            </a:extLst>
          </p:cNvPr>
          <p:cNvSpPr/>
          <p:nvPr/>
        </p:nvSpPr>
        <p:spPr>
          <a:xfrm>
            <a:off x="381000" y="-9939"/>
            <a:ext cx="5743566" cy="1677227"/>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2093843 w 7871791"/>
              <a:gd name="connsiteY1" fmla="*/ 0 h 2160104"/>
              <a:gd name="connsiteX2" fmla="*/ 7871791 w 7871791"/>
              <a:gd name="connsiteY2" fmla="*/ 0 h 2160104"/>
              <a:gd name="connsiteX3" fmla="*/ 0 w 7871791"/>
              <a:gd name="connsiteY3" fmla="*/ 2160104 h 2160104"/>
            </a:gdLst>
            <a:ahLst/>
            <a:cxnLst>
              <a:cxn ang="0">
                <a:pos x="connsiteX0" y="connsiteY0"/>
              </a:cxn>
              <a:cxn ang="0">
                <a:pos x="connsiteX1" y="connsiteY1"/>
              </a:cxn>
              <a:cxn ang="0">
                <a:pos x="connsiteX2" y="connsiteY2"/>
              </a:cxn>
              <a:cxn ang="0">
                <a:pos x="connsiteX3" y="connsiteY3"/>
              </a:cxn>
            </a:cxnLst>
            <a:rect l="l" t="t" r="r" b="b"/>
            <a:pathLst>
              <a:path w="7871791" h="2160104">
                <a:moveTo>
                  <a:pt x="0" y="2160104"/>
                </a:moveTo>
                <a:lnTo>
                  <a:pt x="2093843" y="0"/>
                </a:lnTo>
                <a:lnTo>
                  <a:pt x="7871791" y="0"/>
                </a:lnTo>
                <a:lnTo>
                  <a:pt x="0" y="216010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5" name="Freeform 14">
            <a:extLst>
              <a:ext uri="{FF2B5EF4-FFF2-40B4-BE49-F238E27FC236}">
                <a16:creationId xmlns:a16="http://schemas.microsoft.com/office/drawing/2014/main" id="{52DBEB90-0367-0548-8C2C-7CD141C81D39}"/>
              </a:ext>
            </a:extLst>
          </p:cNvPr>
          <p:cNvSpPr/>
          <p:nvPr/>
        </p:nvSpPr>
        <p:spPr>
          <a:xfrm>
            <a:off x="3295650" y="-9941"/>
            <a:ext cx="4825582" cy="167722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3660798"/>
              <a:gd name="connsiteY0" fmla="*/ 2160104 h 2160104"/>
              <a:gd name="connsiteX1" fmla="*/ 2269604 w 13660798"/>
              <a:gd name="connsiteY1" fmla="*/ 13252 h 2160104"/>
              <a:gd name="connsiteX2" fmla="*/ 13660798 w 13660798"/>
              <a:gd name="connsiteY2" fmla="*/ 0 h 2160104"/>
              <a:gd name="connsiteX3" fmla="*/ 0 w 13660798"/>
              <a:gd name="connsiteY3" fmla="*/ 2160104 h 2160104"/>
              <a:gd name="connsiteX0" fmla="*/ 0 w 13717001"/>
              <a:gd name="connsiteY0" fmla="*/ 2146852 h 2146852"/>
              <a:gd name="connsiteX1" fmla="*/ 2269604 w 13717001"/>
              <a:gd name="connsiteY1" fmla="*/ 0 h 2146852"/>
              <a:gd name="connsiteX2" fmla="*/ 13717001 w 13717001"/>
              <a:gd name="connsiteY2" fmla="*/ 1 h 2146852"/>
              <a:gd name="connsiteX3" fmla="*/ 0 w 1371700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3717001" h="2146852">
                <a:moveTo>
                  <a:pt x="0" y="2146852"/>
                </a:moveTo>
                <a:lnTo>
                  <a:pt x="2269604" y="0"/>
                </a:lnTo>
                <a:lnTo>
                  <a:pt x="13717001" y="1"/>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6" name="Freeform 15">
            <a:extLst>
              <a:ext uri="{FF2B5EF4-FFF2-40B4-BE49-F238E27FC236}">
                <a16:creationId xmlns:a16="http://schemas.microsoft.com/office/drawing/2014/main" id="{E51FD7F1-7E9B-C54B-B9EF-6789F17E52D1}"/>
              </a:ext>
            </a:extLst>
          </p:cNvPr>
          <p:cNvSpPr/>
          <p:nvPr/>
        </p:nvSpPr>
        <p:spPr>
          <a:xfrm>
            <a:off x="6210300" y="-9939"/>
            <a:ext cx="4283308" cy="166728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2002781"/>
              <a:gd name="connsiteY0" fmla="*/ 2146852 h 2146852"/>
              <a:gd name="connsiteX1" fmla="*/ 2269604 w 12002781"/>
              <a:gd name="connsiteY1" fmla="*/ 0 h 2146852"/>
              <a:gd name="connsiteX2" fmla="*/ 12002781 w 12002781"/>
              <a:gd name="connsiteY2" fmla="*/ 0 h 2146852"/>
              <a:gd name="connsiteX3" fmla="*/ 0 w 1200278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2002781" h="2146852">
                <a:moveTo>
                  <a:pt x="0" y="2146852"/>
                </a:moveTo>
                <a:lnTo>
                  <a:pt x="2269604" y="0"/>
                </a:lnTo>
                <a:lnTo>
                  <a:pt x="12002781" y="0"/>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8" name="Text Placeholder 2">
            <a:extLst>
              <a:ext uri="{FF2B5EF4-FFF2-40B4-BE49-F238E27FC236}">
                <a16:creationId xmlns:a16="http://schemas.microsoft.com/office/drawing/2014/main" id="{6C7D6F76-02C5-0A44-A85A-E98C7F92CE29}"/>
              </a:ext>
            </a:extLst>
          </p:cNvPr>
          <p:cNvSpPr>
            <a:spLocks noGrp="1"/>
          </p:cNvSpPr>
          <p:nvPr>
            <p:ph type="body" sz="quarter" idx="31" hasCustomPrompt="1"/>
          </p:nvPr>
        </p:nvSpPr>
        <p:spPr>
          <a:xfrm>
            <a:off x="6210301" y="4592047"/>
            <a:ext cx="4857750" cy="316397"/>
          </a:xfrm>
          <a:prstGeom prst="rect">
            <a:avLst/>
          </a:prstGeom>
        </p:spPr>
        <p:txBody>
          <a:bodyPr lIns="0" tIns="0" rIns="0" bIns="0"/>
          <a:lstStyle>
            <a:lvl1pPr>
              <a:defRPr lang="en-GB" sz="1650" b="1" spc="-4" dirty="0">
                <a:latin typeface="Arial"/>
                <a:cs typeface="Arial"/>
              </a:defRPr>
            </a:lvl1pPr>
          </a:lstStyle>
          <a:p>
            <a:pPr marL="9525" lvl="0" indent="0">
              <a:lnSpc>
                <a:spcPct val="100000"/>
              </a:lnSpc>
              <a:spcBef>
                <a:spcPts val="75"/>
              </a:spcBef>
              <a:buNone/>
            </a:pPr>
            <a:r>
              <a:rPr lang="en-GB" sz="1800" b="1" dirty="0" err="1">
                <a:latin typeface="Arial"/>
                <a:cs typeface="Arial"/>
              </a:rPr>
              <a:t>Skoltech</a:t>
            </a:r>
            <a:r>
              <a:rPr lang="en-GB" sz="1800" b="1" spc="-64"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19" name="Text Placeholder 2">
            <a:extLst>
              <a:ext uri="{FF2B5EF4-FFF2-40B4-BE49-F238E27FC236}">
                <a16:creationId xmlns:a16="http://schemas.microsoft.com/office/drawing/2014/main" id="{0D276D2D-863D-AC4C-946A-F9080EFB8FAF}"/>
              </a:ext>
            </a:extLst>
          </p:cNvPr>
          <p:cNvSpPr>
            <a:spLocks noGrp="1"/>
          </p:cNvSpPr>
          <p:nvPr>
            <p:ph type="body" sz="quarter" idx="30" hasCustomPrompt="1"/>
          </p:nvPr>
        </p:nvSpPr>
        <p:spPr>
          <a:xfrm>
            <a:off x="381000" y="4592047"/>
            <a:ext cx="4629151" cy="316397"/>
          </a:xfrm>
          <a:prstGeom prst="rect">
            <a:avLst/>
          </a:prstGeom>
        </p:spPr>
        <p:txBody>
          <a:bodyPr lIns="0" tIns="0" rIns="0" bIns="0"/>
          <a:lstStyle>
            <a:lvl1pPr marL="9525" indent="0">
              <a:lnSpc>
                <a:spcPct val="100000"/>
              </a:lnSpc>
              <a:spcBef>
                <a:spcPts val="75"/>
              </a:spcBef>
              <a:buNone/>
              <a:defRPr lang="en-GB" sz="1650" b="0" dirty="0"/>
            </a:lvl1pPr>
          </a:lstStyle>
          <a:p>
            <a:pPr marL="12700">
              <a:lnSpc>
                <a:spcPct val="100000"/>
              </a:lnSpc>
              <a:spcBef>
                <a:spcPts val="100"/>
              </a:spcBef>
            </a:pPr>
            <a:r>
              <a:rPr lang="en-GB" sz="1800" b="1" spc="-4" dirty="0">
                <a:latin typeface="Arial"/>
                <a:cs typeface="Arial"/>
              </a:rPr>
              <a:t>Company</a:t>
            </a:r>
            <a:r>
              <a:rPr lang="en-GB" sz="1800" b="1" spc="-60"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20" name="Text Placeholder 2">
            <a:extLst>
              <a:ext uri="{FF2B5EF4-FFF2-40B4-BE49-F238E27FC236}">
                <a16:creationId xmlns:a16="http://schemas.microsoft.com/office/drawing/2014/main" id="{08EA0133-616B-6946-BFDF-5A7BF4F1399C}"/>
              </a:ext>
            </a:extLst>
          </p:cNvPr>
          <p:cNvSpPr>
            <a:spLocks noGrp="1"/>
          </p:cNvSpPr>
          <p:nvPr>
            <p:ph type="body" sz="quarter" idx="32" hasCustomPrompt="1"/>
          </p:nvPr>
        </p:nvSpPr>
        <p:spPr>
          <a:xfrm>
            <a:off x="381000" y="5138700"/>
            <a:ext cx="4629151"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1" name="Text Placeholder 2">
            <a:extLst>
              <a:ext uri="{FF2B5EF4-FFF2-40B4-BE49-F238E27FC236}">
                <a16:creationId xmlns:a16="http://schemas.microsoft.com/office/drawing/2014/main" id="{8A03B701-AF54-2D44-AFC1-B8255976FA47}"/>
              </a:ext>
            </a:extLst>
          </p:cNvPr>
          <p:cNvSpPr>
            <a:spLocks noGrp="1"/>
          </p:cNvSpPr>
          <p:nvPr>
            <p:ph type="body" sz="quarter" idx="33" hasCustomPrompt="1"/>
          </p:nvPr>
        </p:nvSpPr>
        <p:spPr>
          <a:xfrm>
            <a:off x="6210301" y="5138700"/>
            <a:ext cx="4857750"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solidFill>
                  <a:schemeClr val="tx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35778709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eam InIn (2)">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1DA9D2FE-4E4D-D74D-821A-885C818A89A9}"/>
              </a:ext>
            </a:extLst>
          </p:cNvPr>
          <p:cNvSpPr/>
          <p:nvPr/>
        </p:nvSpPr>
        <p:spPr>
          <a:xfrm>
            <a:off x="0" y="0"/>
            <a:ext cx="12192000" cy="4251960"/>
          </a:xfrm>
          <a:custGeom>
            <a:avLst/>
            <a:gdLst/>
            <a:ahLst/>
            <a:cxnLst/>
            <a:rect l="l" t="t" r="r" b="b"/>
            <a:pathLst>
              <a:path w="16256000" h="5669280">
                <a:moveTo>
                  <a:pt x="16256000" y="0"/>
                </a:moveTo>
                <a:lnTo>
                  <a:pt x="0" y="0"/>
                </a:lnTo>
                <a:lnTo>
                  <a:pt x="0" y="5669280"/>
                </a:lnTo>
                <a:lnTo>
                  <a:pt x="16256000" y="5669280"/>
                </a:lnTo>
                <a:lnTo>
                  <a:pt x="16256000" y="0"/>
                </a:lnTo>
                <a:close/>
              </a:path>
            </a:pathLst>
          </a:custGeom>
          <a:solidFill>
            <a:schemeClr val="tx2"/>
          </a:solidFill>
        </p:spPr>
        <p:txBody>
          <a:bodyPr wrap="square" lIns="0" tIns="0" rIns="0" bIns="0" rtlCol="0"/>
          <a:lstStyle/>
          <a:p>
            <a:endParaRPr sz="1350" b="0" i="0" dirty="0">
              <a:latin typeface="Arial Regular"/>
            </a:endParaRPr>
          </a:p>
        </p:txBody>
      </p:sp>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0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99001" y="3146616"/>
            <a:ext cx="2668050"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3295650" y="3146616"/>
            <a:ext cx="2686050"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1" name="Picture Placeholder 13">
            <a:extLst>
              <a:ext uri="{FF2B5EF4-FFF2-40B4-BE49-F238E27FC236}">
                <a16:creationId xmlns:a16="http://schemas.microsoft.com/office/drawing/2014/main" id="{0074DE51-AAD8-E54E-8767-5E2C93E54705}"/>
              </a:ext>
            </a:extLst>
          </p:cNvPr>
          <p:cNvSpPr>
            <a:spLocks noGrp="1"/>
          </p:cNvSpPr>
          <p:nvPr>
            <p:ph type="pic" sz="quarter" idx="27" hasCustomPrompt="1"/>
          </p:nvPr>
        </p:nvSpPr>
        <p:spPr>
          <a:xfrm>
            <a:off x="3316227"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4" name="Freeform 13">
            <a:extLst>
              <a:ext uri="{FF2B5EF4-FFF2-40B4-BE49-F238E27FC236}">
                <a16:creationId xmlns:a16="http://schemas.microsoft.com/office/drawing/2014/main" id="{06CC392B-4045-624C-B64F-5B267A1D4985}"/>
              </a:ext>
            </a:extLst>
          </p:cNvPr>
          <p:cNvSpPr/>
          <p:nvPr/>
        </p:nvSpPr>
        <p:spPr>
          <a:xfrm>
            <a:off x="381000" y="-9939"/>
            <a:ext cx="5743566" cy="1677227"/>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2093843 w 7871791"/>
              <a:gd name="connsiteY1" fmla="*/ 0 h 2160104"/>
              <a:gd name="connsiteX2" fmla="*/ 7871791 w 7871791"/>
              <a:gd name="connsiteY2" fmla="*/ 0 h 2160104"/>
              <a:gd name="connsiteX3" fmla="*/ 0 w 7871791"/>
              <a:gd name="connsiteY3" fmla="*/ 2160104 h 2160104"/>
            </a:gdLst>
            <a:ahLst/>
            <a:cxnLst>
              <a:cxn ang="0">
                <a:pos x="connsiteX0" y="connsiteY0"/>
              </a:cxn>
              <a:cxn ang="0">
                <a:pos x="connsiteX1" y="connsiteY1"/>
              </a:cxn>
              <a:cxn ang="0">
                <a:pos x="connsiteX2" y="connsiteY2"/>
              </a:cxn>
              <a:cxn ang="0">
                <a:pos x="connsiteX3" y="connsiteY3"/>
              </a:cxn>
            </a:cxnLst>
            <a:rect l="l" t="t" r="r" b="b"/>
            <a:pathLst>
              <a:path w="7871791" h="2160104">
                <a:moveTo>
                  <a:pt x="0" y="2160104"/>
                </a:moveTo>
                <a:lnTo>
                  <a:pt x="2093843" y="0"/>
                </a:lnTo>
                <a:lnTo>
                  <a:pt x="7871791" y="0"/>
                </a:lnTo>
                <a:lnTo>
                  <a:pt x="0" y="216010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5" name="Freeform 14">
            <a:extLst>
              <a:ext uri="{FF2B5EF4-FFF2-40B4-BE49-F238E27FC236}">
                <a16:creationId xmlns:a16="http://schemas.microsoft.com/office/drawing/2014/main" id="{52DBEB90-0367-0548-8C2C-7CD141C81D39}"/>
              </a:ext>
            </a:extLst>
          </p:cNvPr>
          <p:cNvSpPr/>
          <p:nvPr/>
        </p:nvSpPr>
        <p:spPr>
          <a:xfrm>
            <a:off x="3295650" y="-9941"/>
            <a:ext cx="4825582" cy="167722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3660798"/>
              <a:gd name="connsiteY0" fmla="*/ 2160104 h 2160104"/>
              <a:gd name="connsiteX1" fmla="*/ 2269604 w 13660798"/>
              <a:gd name="connsiteY1" fmla="*/ 13252 h 2160104"/>
              <a:gd name="connsiteX2" fmla="*/ 13660798 w 13660798"/>
              <a:gd name="connsiteY2" fmla="*/ 0 h 2160104"/>
              <a:gd name="connsiteX3" fmla="*/ 0 w 13660798"/>
              <a:gd name="connsiteY3" fmla="*/ 2160104 h 2160104"/>
              <a:gd name="connsiteX0" fmla="*/ 0 w 13717001"/>
              <a:gd name="connsiteY0" fmla="*/ 2146852 h 2146852"/>
              <a:gd name="connsiteX1" fmla="*/ 2269604 w 13717001"/>
              <a:gd name="connsiteY1" fmla="*/ 0 h 2146852"/>
              <a:gd name="connsiteX2" fmla="*/ 13717001 w 13717001"/>
              <a:gd name="connsiteY2" fmla="*/ 1 h 2146852"/>
              <a:gd name="connsiteX3" fmla="*/ 0 w 1371700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3717001" h="2146852">
                <a:moveTo>
                  <a:pt x="0" y="2146852"/>
                </a:moveTo>
                <a:lnTo>
                  <a:pt x="2269604" y="0"/>
                </a:lnTo>
                <a:lnTo>
                  <a:pt x="13717001" y="1"/>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8" name="Text Placeholder 2">
            <a:extLst>
              <a:ext uri="{FF2B5EF4-FFF2-40B4-BE49-F238E27FC236}">
                <a16:creationId xmlns:a16="http://schemas.microsoft.com/office/drawing/2014/main" id="{6C7D6F76-02C5-0A44-A85A-E98C7F92CE29}"/>
              </a:ext>
            </a:extLst>
          </p:cNvPr>
          <p:cNvSpPr>
            <a:spLocks noGrp="1"/>
          </p:cNvSpPr>
          <p:nvPr>
            <p:ph type="body" sz="quarter" idx="31" hasCustomPrompt="1"/>
          </p:nvPr>
        </p:nvSpPr>
        <p:spPr>
          <a:xfrm>
            <a:off x="6210301" y="4592047"/>
            <a:ext cx="4857750" cy="316397"/>
          </a:xfrm>
          <a:prstGeom prst="rect">
            <a:avLst/>
          </a:prstGeom>
        </p:spPr>
        <p:txBody>
          <a:bodyPr lIns="0" tIns="0" rIns="0" bIns="0"/>
          <a:lstStyle>
            <a:lvl1pPr>
              <a:defRPr lang="en-GB" sz="1650" b="1" spc="-4" dirty="0">
                <a:latin typeface="Arial"/>
                <a:cs typeface="Arial"/>
              </a:defRPr>
            </a:lvl1pPr>
          </a:lstStyle>
          <a:p>
            <a:pPr marL="9525" lvl="0" indent="0">
              <a:lnSpc>
                <a:spcPct val="100000"/>
              </a:lnSpc>
              <a:spcBef>
                <a:spcPts val="75"/>
              </a:spcBef>
              <a:buNone/>
            </a:pPr>
            <a:r>
              <a:rPr lang="en-GB" sz="1800" b="1" dirty="0" err="1">
                <a:latin typeface="Arial"/>
                <a:cs typeface="Arial"/>
              </a:rPr>
              <a:t>Skoltech</a:t>
            </a:r>
            <a:r>
              <a:rPr lang="en-GB" sz="1800" b="1" spc="-64"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19" name="Text Placeholder 2">
            <a:extLst>
              <a:ext uri="{FF2B5EF4-FFF2-40B4-BE49-F238E27FC236}">
                <a16:creationId xmlns:a16="http://schemas.microsoft.com/office/drawing/2014/main" id="{0D276D2D-863D-AC4C-946A-F9080EFB8FAF}"/>
              </a:ext>
            </a:extLst>
          </p:cNvPr>
          <p:cNvSpPr>
            <a:spLocks noGrp="1"/>
          </p:cNvSpPr>
          <p:nvPr>
            <p:ph type="body" sz="quarter" idx="30" hasCustomPrompt="1"/>
          </p:nvPr>
        </p:nvSpPr>
        <p:spPr>
          <a:xfrm>
            <a:off x="381000" y="4592047"/>
            <a:ext cx="4629151" cy="316397"/>
          </a:xfrm>
          <a:prstGeom prst="rect">
            <a:avLst/>
          </a:prstGeom>
        </p:spPr>
        <p:txBody>
          <a:bodyPr lIns="0" tIns="0" rIns="0" bIns="0"/>
          <a:lstStyle>
            <a:lvl1pPr marL="9525" indent="0">
              <a:lnSpc>
                <a:spcPct val="100000"/>
              </a:lnSpc>
              <a:spcBef>
                <a:spcPts val="75"/>
              </a:spcBef>
              <a:buNone/>
              <a:defRPr lang="en-GB" sz="1650" b="0" dirty="0"/>
            </a:lvl1pPr>
          </a:lstStyle>
          <a:p>
            <a:pPr marL="12700">
              <a:lnSpc>
                <a:spcPct val="100000"/>
              </a:lnSpc>
              <a:spcBef>
                <a:spcPts val="100"/>
              </a:spcBef>
            </a:pPr>
            <a:r>
              <a:rPr lang="en-GB" sz="1800" b="1" spc="-4" dirty="0">
                <a:latin typeface="Arial"/>
                <a:cs typeface="Arial"/>
              </a:rPr>
              <a:t>Company</a:t>
            </a:r>
            <a:r>
              <a:rPr lang="en-GB" sz="1800" b="1" spc="-60"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20" name="Text Placeholder 2">
            <a:extLst>
              <a:ext uri="{FF2B5EF4-FFF2-40B4-BE49-F238E27FC236}">
                <a16:creationId xmlns:a16="http://schemas.microsoft.com/office/drawing/2014/main" id="{08EA0133-616B-6946-BFDF-5A7BF4F1399C}"/>
              </a:ext>
            </a:extLst>
          </p:cNvPr>
          <p:cNvSpPr>
            <a:spLocks noGrp="1"/>
          </p:cNvSpPr>
          <p:nvPr>
            <p:ph type="body" sz="quarter" idx="32" hasCustomPrompt="1"/>
          </p:nvPr>
        </p:nvSpPr>
        <p:spPr>
          <a:xfrm>
            <a:off x="381000" y="5138700"/>
            <a:ext cx="4629151"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1" name="Text Placeholder 2">
            <a:extLst>
              <a:ext uri="{FF2B5EF4-FFF2-40B4-BE49-F238E27FC236}">
                <a16:creationId xmlns:a16="http://schemas.microsoft.com/office/drawing/2014/main" id="{8A03B701-AF54-2D44-AFC1-B8255976FA47}"/>
              </a:ext>
            </a:extLst>
          </p:cNvPr>
          <p:cNvSpPr>
            <a:spLocks noGrp="1"/>
          </p:cNvSpPr>
          <p:nvPr>
            <p:ph type="body" sz="quarter" idx="33" hasCustomPrompt="1"/>
          </p:nvPr>
        </p:nvSpPr>
        <p:spPr>
          <a:xfrm>
            <a:off x="6210301" y="5138700"/>
            <a:ext cx="4857750"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solidFill>
                  <a:schemeClr val="bg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21350910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eam: 3-4 people (alt)">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000" y="1657350"/>
            <a:ext cx="2686050" cy="2684596"/>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81000" y="4570547"/>
            <a:ext cx="2686050" cy="1544503"/>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3303181" y="4570547"/>
            <a:ext cx="2678519" cy="1544503"/>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9" name="Text Placeholder 2">
            <a:extLst>
              <a:ext uri="{FF2B5EF4-FFF2-40B4-BE49-F238E27FC236}">
                <a16:creationId xmlns:a16="http://schemas.microsoft.com/office/drawing/2014/main" id="{30763406-0040-6742-A5F8-321474E62F80}"/>
              </a:ext>
            </a:extLst>
          </p:cNvPr>
          <p:cNvSpPr>
            <a:spLocks noGrp="1"/>
          </p:cNvSpPr>
          <p:nvPr>
            <p:ph type="body" sz="quarter" idx="25" hasCustomPrompt="1"/>
          </p:nvPr>
        </p:nvSpPr>
        <p:spPr>
          <a:xfrm>
            <a:off x="6210300" y="4570547"/>
            <a:ext cx="2686050" cy="1544503"/>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0" name="Text Placeholder 2">
            <a:extLst>
              <a:ext uri="{FF2B5EF4-FFF2-40B4-BE49-F238E27FC236}">
                <a16:creationId xmlns:a16="http://schemas.microsoft.com/office/drawing/2014/main" id="{442947E1-F720-AA43-A069-884F43EFD017}"/>
              </a:ext>
            </a:extLst>
          </p:cNvPr>
          <p:cNvSpPr>
            <a:spLocks noGrp="1"/>
          </p:cNvSpPr>
          <p:nvPr>
            <p:ph type="body" sz="quarter" idx="26" hasCustomPrompt="1"/>
          </p:nvPr>
        </p:nvSpPr>
        <p:spPr>
          <a:xfrm>
            <a:off x="9124950" y="4570547"/>
            <a:ext cx="2686050" cy="1544504"/>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2" name="Picture Placeholder 13">
            <a:extLst>
              <a:ext uri="{FF2B5EF4-FFF2-40B4-BE49-F238E27FC236}">
                <a16:creationId xmlns:a16="http://schemas.microsoft.com/office/drawing/2014/main" id="{686CB19F-E193-DA44-AC8D-BD2F336C594B}"/>
              </a:ext>
            </a:extLst>
          </p:cNvPr>
          <p:cNvSpPr>
            <a:spLocks noGrp="1"/>
          </p:cNvSpPr>
          <p:nvPr>
            <p:ph type="pic" sz="quarter" idx="28" hasCustomPrompt="1"/>
          </p:nvPr>
        </p:nvSpPr>
        <p:spPr>
          <a:xfrm>
            <a:off x="6206914" y="1643717"/>
            <a:ext cx="2689436" cy="2698229"/>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4" name="Picture Placeholder 13">
            <a:extLst>
              <a:ext uri="{FF2B5EF4-FFF2-40B4-BE49-F238E27FC236}">
                <a16:creationId xmlns:a16="http://schemas.microsoft.com/office/drawing/2014/main" id="{E189728A-6908-DB44-BFEB-6B615BB5D41F}"/>
              </a:ext>
            </a:extLst>
          </p:cNvPr>
          <p:cNvSpPr>
            <a:spLocks noGrp="1"/>
          </p:cNvSpPr>
          <p:nvPr>
            <p:ph type="pic" sz="quarter" idx="30" hasCustomPrompt="1"/>
          </p:nvPr>
        </p:nvSpPr>
        <p:spPr>
          <a:xfrm>
            <a:off x="3295651" y="1643717"/>
            <a:ext cx="2687009" cy="2698229"/>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5" name="Picture Placeholder 13">
            <a:extLst>
              <a:ext uri="{FF2B5EF4-FFF2-40B4-BE49-F238E27FC236}">
                <a16:creationId xmlns:a16="http://schemas.microsoft.com/office/drawing/2014/main" id="{C9A1F4D1-030B-414D-A3C6-BA2BDAC36112}"/>
              </a:ext>
            </a:extLst>
          </p:cNvPr>
          <p:cNvSpPr>
            <a:spLocks noGrp="1"/>
          </p:cNvSpPr>
          <p:nvPr>
            <p:ph type="pic" sz="quarter" idx="31" hasCustomPrompt="1"/>
          </p:nvPr>
        </p:nvSpPr>
        <p:spPr>
          <a:xfrm>
            <a:off x="9120606" y="1643717"/>
            <a:ext cx="2690395" cy="2698229"/>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Tree>
    <p:extLst>
      <p:ext uri="{BB962C8B-B14F-4D97-AF65-F5344CB8AC3E}">
        <p14:creationId xmlns:p14="http://schemas.microsoft.com/office/powerpoint/2010/main" val="4545146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eam: 5-6 people (alt)">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323" y="2356067"/>
            <a:ext cx="1719506" cy="171857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81000" y="4329394"/>
            <a:ext cx="1714500"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2338862" y="4329394"/>
            <a:ext cx="1699739"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9" name="Text Placeholder 2">
            <a:extLst>
              <a:ext uri="{FF2B5EF4-FFF2-40B4-BE49-F238E27FC236}">
                <a16:creationId xmlns:a16="http://schemas.microsoft.com/office/drawing/2014/main" id="{30763406-0040-6742-A5F8-321474E62F80}"/>
              </a:ext>
            </a:extLst>
          </p:cNvPr>
          <p:cNvSpPr>
            <a:spLocks noGrp="1"/>
          </p:cNvSpPr>
          <p:nvPr>
            <p:ph type="body" sz="quarter" idx="25" hasCustomPrompt="1"/>
          </p:nvPr>
        </p:nvSpPr>
        <p:spPr>
          <a:xfrm>
            <a:off x="4267199" y="4329394"/>
            <a:ext cx="1714501"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10" name="Text Placeholder 2">
            <a:extLst>
              <a:ext uri="{FF2B5EF4-FFF2-40B4-BE49-F238E27FC236}">
                <a16:creationId xmlns:a16="http://schemas.microsoft.com/office/drawing/2014/main" id="{442947E1-F720-AA43-A069-884F43EFD017}"/>
              </a:ext>
            </a:extLst>
          </p:cNvPr>
          <p:cNvSpPr>
            <a:spLocks noGrp="1"/>
          </p:cNvSpPr>
          <p:nvPr>
            <p:ph type="body" sz="quarter" idx="26" hasCustomPrompt="1"/>
          </p:nvPr>
        </p:nvSpPr>
        <p:spPr>
          <a:xfrm>
            <a:off x="6210300" y="4329394"/>
            <a:ext cx="1714501"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11" name="Picture Placeholder 13">
            <a:extLst>
              <a:ext uri="{FF2B5EF4-FFF2-40B4-BE49-F238E27FC236}">
                <a16:creationId xmlns:a16="http://schemas.microsoft.com/office/drawing/2014/main" id="{0074DE51-AAD8-E54E-8767-5E2C93E54705}"/>
              </a:ext>
            </a:extLst>
          </p:cNvPr>
          <p:cNvSpPr>
            <a:spLocks noGrp="1"/>
          </p:cNvSpPr>
          <p:nvPr>
            <p:ph type="pic" sz="quarter" idx="27" hasCustomPrompt="1"/>
          </p:nvPr>
        </p:nvSpPr>
        <p:spPr>
          <a:xfrm>
            <a:off x="2338862" y="2356066"/>
            <a:ext cx="1699739" cy="175764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2" name="Picture Placeholder 13">
            <a:extLst>
              <a:ext uri="{FF2B5EF4-FFF2-40B4-BE49-F238E27FC236}">
                <a16:creationId xmlns:a16="http://schemas.microsoft.com/office/drawing/2014/main" id="{686CB19F-E193-DA44-AC8D-BD2F336C594B}"/>
              </a:ext>
            </a:extLst>
          </p:cNvPr>
          <p:cNvSpPr>
            <a:spLocks noGrp="1"/>
          </p:cNvSpPr>
          <p:nvPr>
            <p:ph type="pic" sz="quarter" idx="28" hasCustomPrompt="1"/>
          </p:nvPr>
        </p:nvSpPr>
        <p:spPr>
          <a:xfrm>
            <a:off x="6212032" y="2356066"/>
            <a:ext cx="1712769" cy="1758734"/>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3" name="Picture Placeholder 13">
            <a:extLst>
              <a:ext uri="{FF2B5EF4-FFF2-40B4-BE49-F238E27FC236}">
                <a16:creationId xmlns:a16="http://schemas.microsoft.com/office/drawing/2014/main" id="{E01C0127-5EC4-A34C-9B6B-6D84D4F7D51E}"/>
              </a:ext>
            </a:extLst>
          </p:cNvPr>
          <p:cNvSpPr>
            <a:spLocks noGrp="1"/>
          </p:cNvSpPr>
          <p:nvPr>
            <p:ph type="pic" sz="quarter" idx="29" hasCustomPrompt="1"/>
          </p:nvPr>
        </p:nvSpPr>
        <p:spPr>
          <a:xfrm>
            <a:off x="8155131" y="2356066"/>
            <a:ext cx="1712769" cy="1758734"/>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4" name="Picture Placeholder 13">
            <a:extLst>
              <a:ext uri="{FF2B5EF4-FFF2-40B4-BE49-F238E27FC236}">
                <a16:creationId xmlns:a16="http://schemas.microsoft.com/office/drawing/2014/main" id="{E189728A-6908-DB44-BFEB-6B615BB5D41F}"/>
              </a:ext>
            </a:extLst>
          </p:cNvPr>
          <p:cNvSpPr>
            <a:spLocks noGrp="1"/>
          </p:cNvSpPr>
          <p:nvPr>
            <p:ph type="pic" sz="quarter" idx="30" hasCustomPrompt="1"/>
          </p:nvPr>
        </p:nvSpPr>
        <p:spPr>
          <a:xfrm>
            <a:off x="4279324" y="2356066"/>
            <a:ext cx="1702376" cy="175764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5" name="Picture Placeholder 13">
            <a:extLst>
              <a:ext uri="{FF2B5EF4-FFF2-40B4-BE49-F238E27FC236}">
                <a16:creationId xmlns:a16="http://schemas.microsoft.com/office/drawing/2014/main" id="{C9A1F4D1-030B-414D-A3C6-BA2BDAC36112}"/>
              </a:ext>
            </a:extLst>
          </p:cNvPr>
          <p:cNvSpPr>
            <a:spLocks noGrp="1"/>
          </p:cNvSpPr>
          <p:nvPr>
            <p:ph type="pic" sz="quarter" idx="31" hasCustomPrompt="1"/>
          </p:nvPr>
        </p:nvSpPr>
        <p:spPr>
          <a:xfrm>
            <a:off x="10096500" y="2356066"/>
            <a:ext cx="1714500" cy="1758734"/>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6" name="Text Placeholder 2">
            <a:extLst>
              <a:ext uri="{FF2B5EF4-FFF2-40B4-BE49-F238E27FC236}">
                <a16:creationId xmlns:a16="http://schemas.microsoft.com/office/drawing/2014/main" id="{D4547742-21EB-284E-8ACD-91710695859C}"/>
              </a:ext>
            </a:extLst>
          </p:cNvPr>
          <p:cNvSpPr>
            <a:spLocks noGrp="1"/>
          </p:cNvSpPr>
          <p:nvPr>
            <p:ph type="body" sz="quarter" idx="32" hasCustomPrompt="1"/>
          </p:nvPr>
        </p:nvSpPr>
        <p:spPr>
          <a:xfrm>
            <a:off x="8153400" y="4329394"/>
            <a:ext cx="1714500"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17" name="Text Placeholder 2">
            <a:extLst>
              <a:ext uri="{FF2B5EF4-FFF2-40B4-BE49-F238E27FC236}">
                <a16:creationId xmlns:a16="http://schemas.microsoft.com/office/drawing/2014/main" id="{83A306F8-E8C3-B848-BEF4-ECBB1CC53CB7}"/>
              </a:ext>
            </a:extLst>
          </p:cNvPr>
          <p:cNvSpPr>
            <a:spLocks noGrp="1"/>
          </p:cNvSpPr>
          <p:nvPr>
            <p:ph type="body" sz="quarter" idx="33" hasCustomPrompt="1"/>
          </p:nvPr>
        </p:nvSpPr>
        <p:spPr>
          <a:xfrm>
            <a:off x="10096500" y="4329394"/>
            <a:ext cx="1714501"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Tree>
    <p:extLst>
      <p:ext uri="{BB962C8B-B14F-4D97-AF65-F5344CB8AC3E}">
        <p14:creationId xmlns:p14="http://schemas.microsoft.com/office/powerpoint/2010/main" val="29847688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white">
    <p:spTree>
      <p:nvGrpSpPr>
        <p:cNvPr id="1" name=""/>
        <p:cNvGrpSpPr/>
        <p:nvPr/>
      </p:nvGrpSpPr>
      <p:grpSpPr>
        <a:xfrm>
          <a:off x="0" y="0"/>
          <a:ext cx="0" cy="0"/>
          <a:chOff x="0" y="0"/>
          <a:chExt cx="0" cy="0"/>
        </a:xfrm>
      </p:grpSpPr>
      <p:sp>
        <p:nvSpPr>
          <p:cNvPr id="18" name="object 4">
            <a:extLst>
              <a:ext uri="{FF2B5EF4-FFF2-40B4-BE49-F238E27FC236}">
                <a16:creationId xmlns:a16="http://schemas.microsoft.com/office/drawing/2014/main" id="{02A76CBB-D743-2042-B363-7BBB955FC633}"/>
              </a:ext>
            </a:extLst>
          </p:cNvPr>
          <p:cNvSpPr/>
          <p:nvPr/>
        </p:nvSpPr>
        <p:spPr>
          <a:xfrm>
            <a:off x="8896350" y="237853"/>
            <a:ext cx="3031201" cy="6368529"/>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2FB1C11C-AA1D-7646-ADB6-676E443F3BD0}"/>
              </a:ext>
            </a:extLst>
          </p:cNvPr>
          <p:cNvSpPr>
            <a:spLocks noGrp="1"/>
          </p:cNvSpPr>
          <p:nvPr>
            <p:ph type="title" hasCustomPrompt="1"/>
          </p:nvPr>
        </p:nvSpPr>
        <p:spPr>
          <a:xfrm>
            <a:off x="381001" y="228601"/>
            <a:ext cx="10458450" cy="5886449"/>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sz="8250"/>
            </a:lvl1pPr>
          </a:lstStyle>
          <a:p>
            <a:pPr lvl="0"/>
            <a:r>
              <a:rPr lang="en-US" dirty="0"/>
              <a:t>Write any message or quote using from 2 to 5 lines of the text here</a:t>
            </a:r>
            <a:endParaRPr lang="x-none" dirty="0"/>
          </a:p>
        </p:txBody>
      </p:sp>
    </p:spTree>
    <p:extLst>
      <p:ext uri="{BB962C8B-B14F-4D97-AF65-F5344CB8AC3E}">
        <p14:creationId xmlns:p14="http://schemas.microsoft.com/office/powerpoint/2010/main" val="407611565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hite + pic">
    <p:spTree>
      <p:nvGrpSpPr>
        <p:cNvPr id="1" name=""/>
        <p:cNvGrpSpPr/>
        <p:nvPr/>
      </p:nvGrpSpPr>
      <p:grpSpPr>
        <a:xfrm>
          <a:off x="0" y="0"/>
          <a:ext cx="0" cy="0"/>
          <a:chOff x="0" y="0"/>
          <a:chExt cx="0" cy="0"/>
        </a:xfrm>
      </p:grpSpPr>
      <p:sp>
        <p:nvSpPr>
          <p:cNvPr id="18" name="object 4">
            <a:extLst>
              <a:ext uri="{FF2B5EF4-FFF2-40B4-BE49-F238E27FC236}">
                <a16:creationId xmlns:a16="http://schemas.microsoft.com/office/drawing/2014/main" id="{02A76CBB-D743-2042-B363-7BBB955FC633}"/>
              </a:ext>
            </a:extLst>
          </p:cNvPr>
          <p:cNvSpPr/>
          <p:nvPr/>
        </p:nvSpPr>
        <p:spPr>
          <a:xfrm>
            <a:off x="8894100" y="237853"/>
            <a:ext cx="3031201" cy="6368529"/>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2FB1C11C-AA1D-7646-ADB6-676E443F3BD0}"/>
              </a:ext>
            </a:extLst>
          </p:cNvPr>
          <p:cNvSpPr>
            <a:spLocks noGrp="1"/>
          </p:cNvSpPr>
          <p:nvPr>
            <p:ph type="title" hasCustomPrompt="1"/>
          </p:nvPr>
        </p:nvSpPr>
        <p:spPr>
          <a:xfrm>
            <a:off x="381000" y="228601"/>
            <a:ext cx="10458450" cy="5886449"/>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sz="8250"/>
            </a:lvl1pPr>
          </a:lstStyle>
          <a:p>
            <a:pPr lvl="0"/>
            <a:r>
              <a:rPr lang="en-US" dirty="0"/>
              <a:t>Write any message or quote using from 2 to 5 lines of the text here</a:t>
            </a:r>
            <a:endParaRPr lang="x-none" dirty="0"/>
          </a:p>
        </p:txBody>
      </p:sp>
      <p:sp>
        <p:nvSpPr>
          <p:cNvPr id="4" name="Picture Placeholder 13">
            <a:extLst>
              <a:ext uri="{FF2B5EF4-FFF2-40B4-BE49-F238E27FC236}">
                <a16:creationId xmlns:a16="http://schemas.microsoft.com/office/drawing/2014/main" id="{89CB3A53-5552-B546-9AA7-003B156706D8}"/>
              </a:ext>
            </a:extLst>
          </p:cNvPr>
          <p:cNvSpPr>
            <a:spLocks noGrp="1"/>
          </p:cNvSpPr>
          <p:nvPr>
            <p:ph type="pic" sz="quarter" idx="15" hasCustomPrompt="1"/>
          </p:nvPr>
        </p:nvSpPr>
        <p:spPr>
          <a:xfrm>
            <a:off x="8894100" y="5314950"/>
            <a:ext cx="1257300" cy="12573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Tree>
    <p:extLst>
      <p:ext uri="{BB962C8B-B14F-4D97-AF65-F5344CB8AC3E}">
        <p14:creationId xmlns:p14="http://schemas.microsoft.com/office/powerpoint/2010/main" val="21126666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dark">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7DD702F3-01C2-0C4C-A3D7-DAF1AB998EC0}"/>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40000"/>
            </a:schemeClr>
          </a:solidFill>
        </p:spPr>
        <p:txBody>
          <a:bodyPr wrap="square" lIns="0" tIns="0" rIns="0" bIns="0" rtlCol="0"/>
          <a:lstStyle/>
          <a:p>
            <a:endParaRPr sz="1350" b="0" i="0" dirty="0">
              <a:latin typeface="Arial Regular"/>
            </a:endParaRPr>
          </a:p>
        </p:txBody>
      </p:sp>
      <p:sp>
        <p:nvSpPr>
          <p:cNvPr id="18" name="object 4">
            <a:extLst>
              <a:ext uri="{FF2B5EF4-FFF2-40B4-BE49-F238E27FC236}">
                <a16:creationId xmlns:a16="http://schemas.microsoft.com/office/drawing/2014/main" id="{02A76CBB-D743-2042-B363-7BBB955FC633}"/>
              </a:ext>
            </a:extLst>
          </p:cNvPr>
          <p:cNvSpPr/>
          <p:nvPr/>
        </p:nvSpPr>
        <p:spPr>
          <a:xfrm>
            <a:off x="8896350" y="237853"/>
            <a:ext cx="3031201" cy="6368529"/>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2FB1C11C-AA1D-7646-ADB6-676E443F3BD0}"/>
              </a:ext>
            </a:extLst>
          </p:cNvPr>
          <p:cNvSpPr>
            <a:spLocks noGrp="1"/>
          </p:cNvSpPr>
          <p:nvPr>
            <p:ph type="title" hasCustomPrompt="1"/>
          </p:nvPr>
        </p:nvSpPr>
        <p:spPr>
          <a:xfrm>
            <a:off x="381001" y="228601"/>
            <a:ext cx="10458450" cy="5886449"/>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sz="8250">
                <a:solidFill>
                  <a:srgbClr val="FFFFFF"/>
                </a:solidFill>
              </a:defRPr>
            </a:lvl1pPr>
          </a:lstStyle>
          <a:p>
            <a:pPr lvl="0"/>
            <a:r>
              <a:rPr lang="en-US" dirty="0"/>
              <a:t>Write any message or quote using from 2 to 5 lines of the text here</a:t>
            </a:r>
            <a:endParaRPr lang="x-none" dirty="0"/>
          </a:p>
        </p:txBody>
      </p:sp>
      <p:grpSp>
        <p:nvGrpSpPr>
          <p:cNvPr id="5" name="Group 4">
            <a:extLst>
              <a:ext uri="{FF2B5EF4-FFF2-40B4-BE49-F238E27FC236}">
                <a16:creationId xmlns:a16="http://schemas.microsoft.com/office/drawing/2014/main" id="{9D239E66-5B67-C54E-92C6-E09C0F8BBDC7}"/>
              </a:ext>
            </a:extLst>
          </p:cNvPr>
          <p:cNvGrpSpPr/>
          <p:nvPr/>
        </p:nvGrpSpPr>
        <p:grpSpPr>
          <a:xfrm>
            <a:off x="10839450" y="6410620"/>
            <a:ext cx="971550" cy="161630"/>
            <a:chOff x="14294536" y="8436933"/>
            <a:chExt cx="1501942" cy="249867"/>
          </a:xfrm>
          <a:solidFill>
            <a:srgbClr val="FFFFFF"/>
          </a:solidFill>
        </p:grpSpPr>
        <p:sp>
          <p:nvSpPr>
            <p:cNvPr id="6" name="object 2">
              <a:extLst>
                <a:ext uri="{FF2B5EF4-FFF2-40B4-BE49-F238E27FC236}">
                  <a16:creationId xmlns:a16="http://schemas.microsoft.com/office/drawing/2014/main" id="{EF3FD7A6-EC0F-7D4C-8350-A07189D665A2}"/>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7" name="object 3">
              <a:extLst>
                <a:ext uri="{FF2B5EF4-FFF2-40B4-BE49-F238E27FC236}">
                  <a16:creationId xmlns:a16="http://schemas.microsoft.com/office/drawing/2014/main" id="{5A2BE75D-A79D-A547-9348-515F17678804}"/>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8" name="object 4">
              <a:extLst>
                <a:ext uri="{FF2B5EF4-FFF2-40B4-BE49-F238E27FC236}">
                  <a16:creationId xmlns:a16="http://schemas.microsoft.com/office/drawing/2014/main" id="{31EA1241-A715-2B44-8F54-56D05E7865A6}"/>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9" name="object 5">
              <a:extLst>
                <a:ext uri="{FF2B5EF4-FFF2-40B4-BE49-F238E27FC236}">
                  <a16:creationId xmlns:a16="http://schemas.microsoft.com/office/drawing/2014/main" id="{9AC409A3-A9AE-9F40-B2E8-3858EE21A3F1}"/>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0" name="object 6">
              <a:extLst>
                <a:ext uri="{FF2B5EF4-FFF2-40B4-BE49-F238E27FC236}">
                  <a16:creationId xmlns:a16="http://schemas.microsoft.com/office/drawing/2014/main" id="{1C0849E1-1621-3F45-90A8-170454F19380}"/>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1" name="object 7">
              <a:extLst>
                <a:ext uri="{FF2B5EF4-FFF2-40B4-BE49-F238E27FC236}">
                  <a16:creationId xmlns:a16="http://schemas.microsoft.com/office/drawing/2014/main" id="{CF0B7F1B-122A-C44A-86D1-A876A1B398F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2" name="object 8">
              <a:extLst>
                <a:ext uri="{FF2B5EF4-FFF2-40B4-BE49-F238E27FC236}">
                  <a16:creationId xmlns:a16="http://schemas.microsoft.com/office/drawing/2014/main" id="{4780D64B-B02B-F543-BD46-83F9FAED25DD}"/>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3" name="object 9">
              <a:extLst>
                <a:ext uri="{FF2B5EF4-FFF2-40B4-BE49-F238E27FC236}">
                  <a16:creationId xmlns:a16="http://schemas.microsoft.com/office/drawing/2014/main" id="{5185AD5D-9CE1-AE43-B968-EDA535B1A76E}"/>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2585691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dark + pic">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203C76BB-9BED-5248-9CC3-1AF890623CA0}"/>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40000"/>
            </a:schemeClr>
          </a:solidFill>
        </p:spPr>
        <p:txBody>
          <a:bodyPr wrap="square" lIns="0" tIns="0" rIns="0" bIns="0" rtlCol="0"/>
          <a:lstStyle/>
          <a:p>
            <a:endParaRPr sz="1350" b="0" i="0" dirty="0">
              <a:latin typeface="Arial Regular"/>
            </a:endParaRPr>
          </a:p>
        </p:txBody>
      </p:sp>
      <p:sp>
        <p:nvSpPr>
          <p:cNvPr id="18" name="object 4">
            <a:extLst>
              <a:ext uri="{FF2B5EF4-FFF2-40B4-BE49-F238E27FC236}">
                <a16:creationId xmlns:a16="http://schemas.microsoft.com/office/drawing/2014/main" id="{02A76CBB-D743-2042-B363-7BBB955FC633}"/>
              </a:ext>
            </a:extLst>
          </p:cNvPr>
          <p:cNvSpPr/>
          <p:nvPr/>
        </p:nvSpPr>
        <p:spPr>
          <a:xfrm>
            <a:off x="8896350" y="237853"/>
            <a:ext cx="3031201" cy="6368529"/>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2FB1C11C-AA1D-7646-ADB6-676E443F3BD0}"/>
              </a:ext>
            </a:extLst>
          </p:cNvPr>
          <p:cNvSpPr>
            <a:spLocks noGrp="1"/>
          </p:cNvSpPr>
          <p:nvPr>
            <p:ph type="title" hasCustomPrompt="1"/>
          </p:nvPr>
        </p:nvSpPr>
        <p:spPr>
          <a:xfrm>
            <a:off x="381000" y="228601"/>
            <a:ext cx="10458450" cy="5886449"/>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sz="8250">
                <a:solidFill>
                  <a:srgbClr val="FFFFFF"/>
                </a:solidFill>
              </a:defRPr>
            </a:lvl1pPr>
          </a:lstStyle>
          <a:p>
            <a:pPr lvl="0"/>
            <a:r>
              <a:rPr lang="en-US" dirty="0"/>
              <a:t>Write any message or quote using from 2 to 5 lines of the text here</a:t>
            </a:r>
            <a:endParaRPr lang="x-none" dirty="0"/>
          </a:p>
        </p:txBody>
      </p:sp>
      <p:sp>
        <p:nvSpPr>
          <p:cNvPr id="4" name="Picture Placeholder 13">
            <a:extLst>
              <a:ext uri="{FF2B5EF4-FFF2-40B4-BE49-F238E27FC236}">
                <a16:creationId xmlns:a16="http://schemas.microsoft.com/office/drawing/2014/main" id="{89CB3A53-5552-B546-9AA7-003B156706D8}"/>
              </a:ext>
            </a:extLst>
          </p:cNvPr>
          <p:cNvSpPr>
            <a:spLocks noGrp="1"/>
          </p:cNvSpPr>
          <p:nvPr>
            <p:ph type="pic" sz="quarter" idx="15" hasCustomPrompt="1"/>
          </p:nvPr>
        </p:nvSpPr>
        <p:spPr>
          <a:xfrm>
            <a:off x="8896351" y="5314950"/>
            <a:ext cx="1257300" cy="12573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grpSp>
        <p:nvGrpSpPr>
          <p:cNvPr id="25" name="Group 24">
            <a:extLst>
              <a:ext uri="{FF2B5EF4-FFF2-40B4-BE49-F238E27FC236}">
                <a16:creationId xmlns:a16="http://schemas.microsoft.com/office/drawing/2014/main" id="{12F99C82-521A-2245-AB55-196A1991E6E0}"/>
              </a:ext>
            </a:extLst>
          </p:cNvPr>
          <p:cNvGrpSpPr/>
          <p:nvPr/>
        </p:nvGrpSpPr>
        <p:grpSpPr>
          <a:xfrm>
            <a:off x="10839450" y="6410620"/>
            <a:ext cx="971550" cy="161630"/>
            <a:chOff x="14294536" y="8436933"/>
            <a:chExt cx="1501942" cy="249867"/>
          </a:xfrm>
          <a:solidFill>
            <a:srgbClr val="FFFFFF"/>
          </a:solidFill>
        </p:grpSpPr>
        <p:sp>
          <p:nvSpPr>
            <p:cNvPr id="26" name="object 2">
              <a:extLst>
                <a:ext uri="{FF2B5EF4-FFF2-40B4-BE49-F238E27FC236}">
                  <a16:creationId xmlns:a16="http://schemas.microsoft.com/office/drawing/2014/main" id="{9486DACB-D966-C54B-B7D0-510ABD077005}"/>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3">
              <a:extLst>
                <a:ext uri="{FF2B5EF4-FFF2-40B4-BE49-F238E27FC236}">
                  <a16:creationId xmlns:a16="http://schemas.microsoft.com/office/drawing/2014/main" id="{34397580-C891-D54D-8A4C-16ADF1248F6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8" name="object 4">
              <a:extLst>
                <a:ext uri="{FF2B5EF4-FFF2-40B4-BE49-F238E27FC236}">
                  <a16:creationId xmlns:a16="http://schemas.microsoft.com/office/drawing/2014/main" id="{4CF5D1ED-04CA-1145-8DA0-D65B4418DA0C}"/>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9" name="object 5">
              <a:extLst>
                <a:ext uri="{FF2B5EF4-FFF2-40B4-BE49-F238E27FC236}">
                  <a16:creationId xmlns:a16="http://schemas.microsoft.com/office/drawing/2014/main" id="{7B9598CE-E937-634A-BF57-6F218F0BB83F}"/>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6">
              <a:extLst>
                <a:ext uri="{FF2B5EF4-FFF2-40B4-BE49-F238E27FC236}">
                  <a16:creationId xmlns:a16="http://schemas.microsoft.com/office/drawing/2014/main" id="{0E08BA88-3CC0-1F40-A618-D767F72A7222}"/>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7">
              <a:extLst>
                <a:ext uri="{FF2B5EF4-FFF2-40B4-BE49-F238E27FC236}">
                  <a16:creationId xmlns:a16="http://schemas.microsoft.com/office/drawing/2014/main" id="{0CD054A5-DD9B-3946-976F-716D39DAA2B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2" name="object 8">
              <a:extLst>
                <a:ext uri="{FF2B5EF4-FFF2-40B4-BE49-F238E27FC236}">
                  <a16:creationId xmlns:a16="http://schemas.microsoft.com/office/drawing/2014/main" id="{88758512-D2E0-7D46-B05D-B5E05D6CF01D}"/>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3" name="object 9">
              <a:extLst>
                <a:ext uri="{FF2B5EF4-FFF2-40B4-BE49-F238E27FC236}">
                  <a16:creationId xmlns:a16="http://schemas.microsoft.com/office/drawing/2014/main" id="{566AD67A-D84B-C045-BC07-1D4871BA9E4D}"/>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973356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Sidebar (colo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8" name="object 22">
            <a:extLst>
              <a:ext uri="{FF2B5EF4-FFF2-40B4-BE49-F238E27FC236}">
                <a16:creationId xmlns:a16="http://schemas.microsoft.com/office/drawing/2014/main" id="{52F04BCB-EE9E-794F-8598-163D00F04A00}"/>
              </a:ext>
            </a:extLst>
          </p:cNvPr>
          <p:cNvSpPr/>
          <p:nvPr/>
        </p:nvSpPr>
        <p:spPr>
          <a:xfrm>
            <a:off x="8896350" y="0"/>
            <a:ext cx="329565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9" name="object 4">
            <a:extLst>
              <a:ext uri="{FF2B5EF4-FFF2-40B4-BE49-F238E27FC236}">
                <a16:creationId xmlns:a16="http://schemas.microsoft.com/office/drawing/2014/main" id="{EE91A468-1CE6-1D41-8A0C-66F324E7E3D2}"/>
              </a:ext>
            </a:extLst>
          </p:cNvPr>
          <p:cNvSpPr/>
          <p:nvPr/>
        </p:nvSpPr>
        <p:spPr>
          <a:xfrm>
            <a:off x="9124950" y="-24429"/>
            <a:ext cx="3019375" cy="6596441"/>
          </a:xfrm>
          <a:custGeom>
            <a:avLst/>
            <a:gdLst>
              <a:gd name="connsiteX0" fmla="*/ 1729422 w 3920887"/>
              <a:gd name="connsiteY0" fmla="*/ 6954290 h 8683674"/>
              <a:gd name="connsiteX1" fmla="*/ 25 w 3920887"/>
              <a:gd name="connsiteY1" fmla="*/ 6954290 h 8683674"/>
              <a:gd name="connsiteX2" fmla="*/ 25 w 3920887"/>
              <a:gd name="connsiteY2" fmla="*/ 8683674 h 8683674"/>
              <a:gd name="connsiteX3" fmla="*/ 1729422 w 3920887"/>
              <a:gd name="connsiteY3" fmla="*/ 8683674 h 8683674"/>
              <a:gd name="connsiteX4" fmla="*/ 1729422 w 3920887"/>
              <a:gd name="connsiteY4" fmla="*/ 6954290 h 8683674"/>
              <a:gd name="connsiteX0" fmla="*/ 3920887 w 3920887"/>
              <a:gd name="connsiteY0" fmla="*/ 0 h 8683674"/>
              <a:gd name="connsiteX1" fmla="*/ 0 w 3920887"/>
              <a:gd name="connsiteY1" fmla="*/ 462012 h 8683674"/>
              <a:gd name="connsiteX2" fmla="*/ 0 w 3920887"/>
              <a:gd name="connsiteY2" fmla="*/ 6954303 h 8683674"/>
              <a:gd name="connsiteX3" fmla="*/ 3920887 w 3920887"/>
              <a:gd name="connsiteY3" fmla="*/ 0 h 8683674"/>
              <a:gd name="connsiteX0" fmla="*/ 1729422 w 3920887"/>
              <a:gd name="connsiteY0" fmla="*/ 6954290 h 8683674"/>
              <a:gd name="connsiteX1" fmla="*/ 25 w 3920887"/>
              <a:gd name="connsiteY1" fmla="*/ 6954290 h 8683674"/>
              <a:gd name="connsiteX2" fmla="*/ 25 w 3920887"/>
              <a:gd name="connsiteY2" fmla="*/ 8683674 h 8683674"/>
              <a:gd name="connsiteX3" fmla="*/ 1729422 w 3920887"/>
              <a:gd name="connsiteY3" fmla="*/ 8683674 h 8683674"/>
              <a:gd name="connsiteX4" fmla="*/ 1729422 w 3920887"/>
              <a:gd name="connsiteY4" fmla="*/ 6954290 h 8683674"/>
              <a:gd name="connsiteX0" fmla="*/ 3920887 w 3920887"/>
              <a:gd name="connsiteY0" fmla="*/ 0 h 8683674"/>
              <a:gd name="connsiteX1" fmla="*/ 0 w 3920887"/>
              <a:gd name="connsiteY1" fmla="*/ 9624 h 8683674"/>
              <a:gd name="connsiteX2" fmla="*/ 0 w 3920887"/>
              <a:gd name="connsiteY2" fmla="*/ 6954303 h 8683674"/>
              <a:gd name="connsiteX3" fmla="*/ 3920887 w 3920887"/>
              <a:gd name="connsiteY3" fmla="*/ 0 h 8683674"/>
              <a:gd name="connsiteX0" fmla="*/ 1729422 w 3920887"/>
              <a:gd name="connsiteY0" fmla="*/ 9165655 h 10895039"/>
              <a:gd name="connsiteX1" fmla="*/ 25 w 3920887"/>
              <a:gd name="connsiteY1" fmla="*/ 9165655 h 10895039"/>
              <a:gd name="connsiteX2" fmla="*/ 25 w 3920887"/>
              <a:gd name="connsiteY2" fmla="*/ 10895039 h 10895039"/>
              <a:gd name="connsiteX3" fmla="*/ 1729422 w 3920887"/>
              <a:gd name="connsiteY3" fmla="*/ 10895039 h 10895039"/>
              <a:gd name="connsiteX4" fmla="*/ 1729422 w 3920887"/>
              <a:gd name="connsiteY4" fmla="*/ 9165655 h 10895039"/>
              <a:gd name="connsiteX0" fmla="*/ 3920887 w 3920887"/>
              <a:gd name="connsiteY0" fmla="*/ 2211365 h 10895039"/>
              <a:gd name="connsiteX1" fmla="*/ 0 w 3920887"/>
              <a:gd name="connsiteY1" fmla="*/ 0 h 10895039"/>
              <a:gd name="connsiteX2" fmla="*/ 0 w 3920887"/>
              <a:gd name="connsiteY2" fmla="*/ 9165668 h 10895039"/>
              <a:gd name="connsiteX3" fmla="*/ 3920887 w 3920887"/>
              <a:gd name="connsiteY3" fmla="*/ 2211365 h 10895039"/>
              <a:gd name="connsiteX0" fmla="*/ 1729422 w 4986962"/>
              <a:gd name="connsiteY0" fmla="*/ 9165655 h 10895039"/>
              <a:gd name="connsiteX1" fmla="*/ 25 w 4986962"/>
              <a:gd name="connsiteY1" fmla="*/ 9165655 h 10895039"/>
              <a:gd name="connsiteX2" fmla="*/ 25 w 4986962"/>
              <a:gd name="connsiteY2" fmla="*/ 10895039 h 10895039"/>
              <a:gd name="connsiteX3" fmla="*/ 1729422 w 4986962"/>
              <a:gd name="connsiteY3" fmla="*/ 10895039 h 10895039"/>
              <a:gd name="connsiteX4" fmla="*/ 1729422 w 4986962"/>
              <a:gd name="connsiteY4" fmla="*/ 9165655 h 10895039"/>
              <a:gd name="connsiteX0" fmla="*/ 4986962 w 4986962"/>
              <a:gd name="connsiteY0" fmla="*/ 12586 h 10895039"/>
              <a:gd name="connsiteX1" fmla="*/ 0 w 4986962"/>
              <a:gd name="connsiteY1" fmla="*/ 0 h 10895039"/>
              <a:gd name="connsiteX2" fmla="*/ 0 w 4986962"/>
              <a:gd name="connsiteY2" fmla="*/ 9165668 h 10895039"/>
              <a:gd name="connsiteX3" fmla="*/ 4986962 w 4986962"/>
              <a:gd name="connsiteY3" fmla="*/ 12586 h 10895039"/>
            </a:gdLst>
            <a:ahLst/>
            <a:cxnLst>
              <a:cxn ang="0">
                <a:pos x="connsiteX0" y="connsiteY0"/>
              </a:cxn>
              <a:cxn ang="0">
                <a:pos x="connsiteX1" y="connsiteY1"/>
              </a:cxn>
              <a:cxn ang="0">
                <a:pos x="connsiteX2" y="connsiteY2"/>
              </a:cxn>
              <a:cxn ang="0">
                <a:pos x="connsiteX3" y="connsiteY3"/>
              </a:cxn>
            </a:cxnLst>
            <a:rect l="l" t="t" r="r" b="b"/>
            <a:pathLst>
              <a:path w="4986962" h="10895039">
                <a:moveTo>
                  <a:pt x="1729422" y="9165655"/>
                </a:moveTo>
                <a:lnTo>
                  <a:pt x="25" y="9165655"/>
                </a:lnTo>
                <a:lnTo>
                  <a:pt x="25" y="10895039"/>
                </a:lnTo>
                <a:lnTo>
                  <a:pt x="1729422" y="10895039"/>
                </a:lnTo>
                <a:lnTo>
                  <a:pt x="1729422" y="9165655"/>
                </a:lnTo>
                <a:close/>
              </a:path>
              <a:path w="4986962" h="10895039">
                <a:moveTo>
                  <a:pt x="4986962" y="12586"/>
                </a:moveTo>
                <a:lnTo>
                  <a:pt x="0" y="0"/>
                </a:lnTo>
                <a:lnTo>
                  <a:pt x="0" y="9165668"/>
                </a:lnTo>
                <a:lnTo>
                  <a:pt x="4986962" y="12586"/>
                </a:lnTo>
                <a:close/>
              </a:path>
            </a:pathLst>
          </a:custGeom>
          <a:solidFill>
            <a:schemeClr val="bg2"/>
          </a:solid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0" name="Text Placeholder 2">
            <a:extLst>
              <a:ext uri="{FF2B5EF4-FFF2-40B4-BE49-F238E27FC236}">
                <a16:creationId xmlns:a16="http://schemas.microsoft.com/office/drawing/2014/main" id="{27FDAB9B-57F9-CE46-9362-0F53FC6A64DD}"/>
              </a:ext>
            </a:extLst>
          </p:cNvPr>
          <p:cNvSpPr>
            <a:spLocks noGrp="1"/>
          </p:cNvSpPr>
          <p:nvPr>
            <p:ph type="body" sz="quarter" idx="29" hasCustomPrompt="1"/>
          </p:nvPr>
        </p:nvSpPr>
        <p:spPr>
          <a:xfrm>
            <a:off x="9124951" y="1200150"/>
            <a:ext cx="2686050" cy="4057650"/>
          </a:xfrm>
          <a:prstGeom prst="rect">
            <a:avLst/>
          </a:prstGeom>
        </p:spPr>
        <p:txBody>
          <a:bodyPr lIns="0" tIns="0" rIns="0" bIns="0"/>
          <a:lstStyle>
            <a:lvl1pPr marL="9525" marR="381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400" b="1" i="0">
                <a:solidFill>
                  <a:schemeClr val="tx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Type your quote here to highlight the importance </a:t>
            </a:r>
            <a:br>
              <a:rPr lang="en-US" sz="2400" b="1" spc="-4" dirty="0">
                <a:latin typeface="Arial"/>
                <a:cs typeface="Arial"/>
              </a:rPr>
            </a:br>
            <a:r>
              <a:rPr lang="en-US" sz="2400" b="1" spc="-4" dirty="0">
                <a:latin typeface="Arial"/>
                <a:cs typeface="Arial"/>
              </a:rPr>
              <a:t>of the content </a:t>
            </a:r>
            <a:br>
              <a:rPr lang="en-US" sz="2400" b="1" spc="-4" dirty="0">
                <a:latin typeface="Arial"/>
                <a:cs typeface="Arial"/>
              </a:rPr>
            </a:br>
            <a:r>
              <a:rPr lang="en-US" sz="2400" b="1" spc="-4" dirty="0">
                <a:latin typeface="Arial"/>
                <a:cs typeface="Arial"/>
              </a:rPr>
              <a:t>on the left side</a:t>
            </a:r>
          </a:p>
        </p:txBody>
      </p:sp>
      <p:sp>
        <p:nvSpPr>
          <p:cNvPr id="21" name="Picture Placeholder 13">
            <a:extLst>
              <a:ext uri="{FF2B5EF4-FFF2-40B4-BE49-F238E27FC236}">
                <a16:creationId xmlns:a16="http://schemas.microsoft.com/office/drawing/2014/main" id="{EFAF03F3-E44E-D244-9607-17D00D0C8AE8}"/>
              </a:ext>
            </a:extLst>
          </p:cNvPr>
          <p:cNvSpPr>
            <a:spLocks noGrp="1"/>
          </p:cNvSpPr>
          <p:nvPr>
            <p:ph type="pic" sz="quarter" idx="15" hasCustomPrompt="1"/>
          </p:nvPr>
        </p:nvSpPr>
        <p:spPr>
          <a:xfrm>
            <a:off x="9124950" y="5543550"/>
            <a:ext cx="1028700" cy="10287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22" name="Text Placeholder 2">
            <a:extLst>
              <a:ext uri="{FF2B5EF4-FFF2-40B4-BE49-F238E27FC236}">
                <a16:creationId xmlns:a16="http://schemas.microsoft.com/office/drawing/2014/main" id="{5C021512-43DD-BF40-8AFB-2F47ECB73C17}"/>
              </a:ext>
            </a:extLst>
          </p:cNvPr>
          <p:cNvSpPr>
            <a:spLocks noGrp="1"/>
          </p:cNvSpPr>
          <p:nvPr>
            <p:ph type="body" sz="quarter" idx="26" hasCustomPrompt="1"/>
          </p:nvPr>
        </p:nvSpPr>
        <p:spPr>
          <a:xfrm>
            <a:off x="10267950" y="5543550"/>
            <a:ext cx="1543050" cy="1028700"/>
          </a:xfrm>
          <a:prstGeom prst="rect">
            <a:avLst/>
          </a:prstGeom>
        </p:spPr>
        <p:txBody>
          <a:bodyPr lIns="0" tIns="0" rIns="0" bIns="0"/>
          <a:lstStyle>
            <a:lvl1pPr marL="0" indent="0">
              <a:spcBef>
                <a:spcPts val="0"/>
              </a:spcBef>
              <a:buNone/>
              <a:defRPr sz="10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23" name="TextBox 22">
            <a:extLst>
              <a:ext uri="{FF2B5EF4-FFF2-40B4-BE49-F238E27FC236}">
                <a16:creationId xmlns:a16="http://schemas.microsoft.com/office/drawing/2014/main" id="{F9FAA520-23E1-8D49-8A62-A516E9BDAB64}"/>
              </a:ext>
            </a:extLst>
          </p:cNvPr>
          <p:cNvSpPr txBox="1"/>
          <p:nvPr/>
        </p:nvSpPr>
        <p:spPr>
          <a:xfrm>
            <a:off x="9124950" y="254853"/>
            <a:ext cx="800100" cy="854080"/>
          </a:xfrm>
          <a:prstGeom prst="rect">
            <a:avLst/>
          </a:prstGeom>
          <a:noFill/>
        </p:spPr>
        <p:txBody>
          <a:bodyPr wrap="square" rtlCol="0">
            <a:spAutoFit/>
          </a:bodyPr>
          <a:lstStyle/>
          <a:p>
            <a:r>
              <a:rPr lang="en-US" sz="4950" b="1" dirty="0">
                <a:solidFill>
                  <a:schemeClr val="bg1"/>
                </a:solidFill>
                <a:latin typeface="Arial" panose="020B0604020202020204" pitchFamily="34" charset="0"/>
                <a:cs typeface="Arial" panose="020B0604020202020204" pitchFamily="34" charset="0"/>
              </a:rPr>
              <a:t>’’</a:t>
            </a:r>
            <a:endParaRPr lang="ru-RU" sz="4950"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A019BF98-9B0F-7B4C-AD3B-55A4030FA95D}"/>
              </a:ext>
            </a:extLst>
          </p:cNvPr>
          <p:cNvGrpSpPr/>
          <p:nvPr/>
        </p:nvGrpSpPr>
        <p:grpSpPr>
          <a:xfrm>
            <a:off x="10839450" y="6410620"/>
            <a:ext cx="971550" cy="161630"/>
            <a:chOff x="14294536" y="8436933"/>
            <a:chExt cx="1501942" cy="249867"/>
          </a:xfrm>
          <a:solidFill>
            <a:schemeClr val="bg1"/>
          </a:solidFill>
        </p:grpSpPr>
        <p:sp>
          <p:nvSpPr>
            <p:cNvPr id="12" name="object 2">
              <a:extLst>
                <a:ext uri="{FF2B5EF4-FFF2-40B4-BE49-F238E27FC236}">
                  <a16:creationId xmlns:a16="http://schemas.microsoft.com/office/drawing/2014/main" id="{8FD7241F-6D7D-FE45-B8B1-5425B80DBED9}"/>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3" name="object 3">
              <a:extLst>
                <a:ext uri="{FF2B5EF4-FFF2-40B4-BE49-F238E27FC236}">
                  <a16:creationId xmlns:a16="http://schemas.microsoft.com/office/drawing/2014/main" id="{E44C908B-3892-D149-9E6F-7A2FE63CFEA7}"/>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4" name="object 4">
              <a:extLst>
                <a:ext uri="{FF2B5EF4-FFF2-40B4-BE49-F238E27FC236}">
                  <a16:creationId xmlns:a16="http://schemas.microsoft.com/office/drawing/2014/main" id="{9B307AEB-2049-BA4D-9CE1-5305B2896D07}"/>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5" name="object 5">
              <a:extLst>
                <a:ext uri="{FF2B5EF4-FFF2-40B4-BE49-F238E27FC236}">
                  <a16:creationId xmlns:a16="http://schemas.microsoft.com/office/drawing/2014/main" id="{3086EB01-6F4F-4149-9D12-33FFDEB24F62}"/>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6" name="object 6">
              <a:extLst>
                <a:ext uri="{FF2B5EF4-FFF2-40B4-BE49-F238E27FC236}">
                  <a16:creationId xmlns:a16="http://schemas.microsoft.com/office/drawing/2014/main" id="{AE11F3B5-EBF2-774C-A940-15602B568464}"/>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7" name="object 7">
              <a:extLst>
                <a:ext uri="{FF2B5EF4-FFF2-40B4-BE49-F238E27FC236}">
                  <a16:creationId xmlns:a16="http://schemas.microsoft.com/office/drawing/2014/main" id="{68FFE3D3-F5D5-754B-BC86-175F1626BAFC}"/>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4" name="object 8">
              <a:extLst>
                <a:ext uri="{FF2B5EF4-FFF2-40B4-BE49-F238E27FC236}">
                  <a16:creationId xmlns:a16="http://schemas.microsoft.com/office/drawing/2014/main" id="{65CBBDEE-7B4B-A944-BB1E-B22E8F65181A}"/>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9">
              <a:extLst>
                <a:ext uri="{FF2B5EF4-FFF2-40B4-BE49-F238E27FC236}">
                  <a16:creationId xmlns:a16="http://schemas.microsoft.com/office/drawing/2014/main" id="{F4E0663C-6185-BC49-90DF-CC746D2E9912}"/>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578323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Quote Sidebar (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9" name="object 4">
            <a:extLst>
              <a:ext uri="{FF2B5EF4-FFF2-40B4-BE49-F238E27FC236}">
                <a16:creationId xmlns:a16="http://schemas.microsoft.com/office/drawing/2014/main" id="{EE91A468-1CE6-1D41-8A0C-66F324E7E3D2}"/>
              </a:ext>
            </a:extLst>
          </p:cNvPr>
          <p:cNvSpPr/>
          <p:nvPr/>
        </p:nvSpPr>
        <p:spPr>
          <a:xfrm>
            <a:off x="9124950" y="-24429"/>
            <a:ext cx="3019375" cy="6596441"/>
          </a:xfrm>
          <a:custGeom>
            <a:avLst/>
            <a:gdLst>
              <a:gd name="connsiteX0" fmla="*/ 1729422 w 3920887"/>
              <a:gd name="connsiteY0" fmla="*/ 6954290 h 8683674"/>
              <a:gd name="connsiteX1" fmla="*/ 25 w 3920887"/>
              <a:gd name="connsiteY1" fmla="*/ 6954290 h 8683674"/>
              <a:gd name="connsiteX2" fmla="*/ 25 w 3920887"/>
              <a:gd name="connsiteY2" fmla="*/ 8683674 h 8683674"/>
              <a:gd name="connsiteX3" fmla="*/ 1729422 w 3920887"/>
              <a:gd name="connsiteY3" fmla="*/ 8683674 h 8683674"/>
              <a:gd name="connsiteX4" fmla="*/ 1729422 w 3920887"/>
              <a:gd name="connsiteY4" fmla="*/ 6954290 h 8683674"/>
              <a:gd name="connsiteX0" fmla="*/ 3920887 w 3920887"/>
              <a:gd name="connsiteY0" fmla="*/ 0 h 8683674"/>
              <a:gd name="connsiteX1" fmla="*/ 0 w 3920887"/>
              <a:gd name="connsiteY1" fmla="*/ 462012 h 8683674"/>
              <a:gd name="connsiteX2" fmla="*/ 0 w 3920887"/>
              <a:gd name="connsiteY2" fmla="*/ 6954303 h 8683674"/>
              <a:gd name="connsiteX3" fmla="*/ 3920887 w 3920887"/>
              <a:gd name="connsiteY3" fmla="*/ 0 h 8683674"/>
              <a:gd name="connsiteX0" fmla="*/ 1729422 w 3920887"/>
              <a:gd name="connsiteY0" fmla="*/ 6954290 h 8683674"/>
              <a:gd name="connsiteX1" fmla="*/ 25 w 3920887"/>
              <a:gd name="connsiteY1" fmla="*/ 6954290 h 8683674"/>
              <a:gd name="connsiteX2" fmla="*/ 25 w 3920887"/>
              <a:gd name="connsiteY2" fmla="*/ 8683674 h 8683674"/>
              <a:gd name="connsiteX3" fmla="*/ 1729422 w 3920887"/>
              <a:gd name="connsiteY3" fmla="*/ 8683674 h 8683674"/>
              <a:gd name="connsiteX4" fmla="*/ 1729422 w 3920887"/>
              <a:gd name="connsiteY4" fmla="*/ 6954290 h 8683674"/>
              <a:gd name="connsiteX0" fmla="*/ 3920887 w 3920887"/>
              <a:gd name="connsiteY0" fmla="*/ 0 h 8683674"/>
              <a:gd name="connsiteX1" fmla="*/ 0 w 3920887"/>
              <a:gd name="connsiteY1" fmla="*/ 9624 h 8683674"/>
              <a:gd name="connsiteX2" fmla="*/ 0 w 3920887"/>
              <a:gd name="connsiteY2" fmla="*/ 6954303 h 8683674"/>
              <a:gd name="connsiteX3" fmla="*/ 3920887 w 3920887"/>
              <a:gd name="connsiteY3" fmla="*/ 0 h 8683674"/>
              <a:gd name="connsiteX0" fmla="*/ 1729422 w 3920887"/>
              <a:gd name="connsiteY0" fmla="*/ 9165655 h 10895039"/>
              <a:gd name="connsiteX1" fmla="*/ 25 w 3920887"/>
              <a:gd name="connsiteY1" fmla="*/ 9165655 h 10895039"/>
              <a:gd name="connsiteX2" fmla="*/ 25 w 3920887"/>
              <a:gd name="connsiteY2" fmla="*/ 10895039 h 10895039"/>
              <a:gd name="connsiteX3" fmla="*/ 1729422 w 3920887"/>
              <a:gd name="connsiteY3" fmla="*/ 10895039 h 10895039"/>
              <a:gd name="connsiteX4" fmla="*/ 1729422 w 3920887"/>
              <a:gd name="connsiteY4" fmla="*/ 9165655 h 10895039"/>
              <a:gd name="connsiteX0" fmla="*/ 3920887 w 3920887"/>
              <a:gd name="connsiteY0" fmla="*/ 2211365 h 10895039"/>
              <a:gd name="connsiteX1" fmla="*/ 0 w 3920887"/>
              <a:gd name="connsiteY1" fmla="*/ 0 h 10895039"/>
              <a:gd name="connsiteX2" fmla="*/ 0 w 3920887"/>
              <a:gd name="connsiteY2" fmla="*/ 9165668 h 10895039"/>
              <a:gd name="connsiteX3" fmla="*/ 3920887 w 3920887"/>
              <a:gd name="connsiteY3" fmla="*/ 2211365 h 10895039"/>
              <a:gd name="connsiteX0" fmla="*/ 1729422 w 4986962"/>
              <a:gd name="connsiteY0" fmla="*/ 9165655 h 10895039"/>
              <a:gd name="connsiteX1" fmla="*/ 25 w 4986962"/>
              <a:gd name="connsiteY1" fmla="*/ 9165655 h 10895039"/>
              <a:gd name="connsiteX2" fmla="*/ 25 w 4986962"/>
              <a:gd name="connsiteY2" fmla="*/ 10895039 h 10895039"/>
              <a:gd name="connsiteX3" fmla="*/ 1729422 w 4986962"/>
              <a:gd name="connsiteY3" fmla="*/ 10895039 h 10895039"/>
              <a:gd name="connsiteX4" fmla="*/ 1729422 w 4986962"/>
              <a:gd name="connsiteY4" fmla="*/ 9165655 h 10895039"/>
              <a:gd name="connsiteX0" fmla="*/ 4986962 w 4986962"/>
              <a:gd name="connsiteY0" fmla="*/ 12586 h 10895039"/>
              <a:gd name="connsiteX1" fmla="*/ 0 w 4986962"/>
              <a:gd name="connsiteY1" fmla="*/ 0 h 10895039"/>
              <a:gd name="connsiteX2" fmla="*/ 0 w 4986962"/>
              <a:gd name="connsiteY2" fmla="*/ 9165668 h 10895039"/>
              <a:gd name="connsiteX3" fmla="*/ 4986962 w 4986962"/>
              <a:gd name="connsiteY3" fmla="*/ 12586 h 10895039"/>
            </a:gdLst>
            <a:ahLst/>
            <a:cxnLst>
              <a:cxn ang="0">
                <a:pos x="connsiteX0" y="connsiteY0"/>
              </a:cxn>
              <a:cxn ang="0">
                <a:pos x="connsiteX1" y="connsiteY1"/>
              </a:cxn>
              <a:cxn ang="0">
                <a:pos x="connsiteX2" y="connsiteY2"/>
              </a:cxn>
              <a:cxn ang="0">
                <a:pos x="connsiteX3" y="connsiteY3"/>
              </a:cxn>
            </a:cxnLst>
            <a:rect l="l" t="t" r="r" b="b"/>
            <a:pathLst>
              <a:path w="4986962" h="10895039">
                <a:moveTo>
                  <a:pt x="1729422" y="9165655"/>
                </a:moveTo>
                <a:lnTo>
                  <a:pt x="25" y="9165655"/>
                </a:lnTo>
                <a:lnTo>
                  <a:pt x="25" y="10895039"/>
                </a:lnTo>
                <a:lnTo>
                  <a:pt x="1729422" y="10895039"/>
                </a:lnTo>
                <a:lnTo>
                  <a:pt x="1729422" y="9165655"/>
                </a:lnTo>
                <a:close/>
              </a:path>
              <a:path w="4986962" h="10895039">
                <a:moveTo>
                  <a:pt x="4986962" y="12586"/>
                </a:moveTo>
                <a:lnTo>
                  <a:pt x="0" y="0"/>
                </a:lnTo>
                <a:lnTo>
                  <a:pt x="0" y="9165668"/>
                </a:lnTo>
                <a:lnTo>
                  <a:pt x="4986962" y="12586"/>
                </a:lnTo>
                <a:close/>
              </a:path>
            </a:pathLst>
          </a:custGeom>
          <a:solidFill>
            <a:schemeClr val="bg2"/>
          </a:solid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0" name="Text Placeholder 2">
            <a:extLst>
              <a:ext uri="{FF2B5EF4-FFF2-40B4-BE49-F238E27FC236}">
                <a16:creationId xmlns:a16="http://schemas.microsoft.com/office/drawing/2014/main" id="{27FDAB9B-57F9-CE46-9362-0F53FC6A64DD}"/>
              </a:ext>
            </a:extLst>
          </p:cNvPr>
          <p:cNvSpPr>
            <a:spLocks noGrp="1"/>
          </p:cNvSpPr>
          <p:nvPr>
            <p:ph type="body" sz="quarter" idx="29" hasCustomPrompt="1"/>
          </p:nvPr>
        </p:nvSpPr>
        <p:spPr>
          <a:xfrm>
            <a:off x="9124951" y="1200150"/>
            <a:ext cx="2686050" cy="4057650"/>
          </a:xfrm>
          <a:prstGeom prst="rect">
            <a:avLst/>
          </a:prstGeom>
        </p:spPr>
        <p:txBody>
          <a:bodyPr lIns="0" tIns="0" rIns="0" bIns="0"/>
          <a:lstStyle>
            <a:lvl1pPr marL="9525" marR="381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400" b="1" i="0">
                <a:solidFill>
                  <a:schemeClr val="tx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Type your quote here to highlight the importance </a:t>
            </a:r>
            <a:br>
              <a:rPr lang="en-US" sz="2400" b="1" spc="-4" dirty="0">
                <a:latin typeface="Arial"/>
                <a:cs typeface="Arial"/>
              </a:rPr>
            </a:br>
            <a:r>
              <a:rPr lang="en-US" sz="2400" b="1" spc="-4" dirty="0">
                <a:latin typeface="Arial"/>
                <a:cs typeface="Arial"/>
              </a:rPr>
              <a:t>of the content </a:t>
            </a:r>
            <a:br>
              <a:rPr lang="en-US" sz="2400" b="1" spc="-4" dirty="0">
                <a:latin typeface="Arial"/>
                <a:cs typeface="Arial"/>
              </a:rPr>
            </a:br>
            <a:r>
              <a:rPr lang="en-US" sz="2400" b="1" spc="-4" dirty="0">
                <a:latin typeface="Arial"/>
                <a:cs typeface="Arial"/>
              </a:rPr>
              <a:t>on the left side</a:t>
            </a:r>
          </a:p>
        </p:txBody>
      </p:sp>
      <p:sp>
        <p:nvSpPr>
          <p:cNvPr id="21" name="Picture Placeholder 13">
            <a:extLst>
              <a:ext uri="{FF2B5EF4-FFF2-40B4-BE49-F238E27FC236}">
                <a16:creationId xmlns:a16="http://schemas.microsoft.com/office/drawing/2014/main" id="{EFAF03F3-E44E-D244-9607-17D00D0C8AE8}"/>
              </a:ext>
            </a:extLst>
          </p:cNvPr>
          <p:cNvSpPr>
            <a:spLocks noGrp="1"/>
          </p:cNvSpPr>
          <p:nvPr>
            <p:ph type="pic" sz="quarter" idx="15" hasCustomPrompt="1"/>
          </p:nvPr>
        </p:nvSpPr>
        <p:spPr>
          <a:xfrm>
            <a:off x="9124950" y="5543550"/>
            <a:ext cx="1028700" cy="10287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22" name="Text Placeholder 2">
            <a:extLst>
              <a:ext uri="{FF2B5EF4-FFF2-40B4-BE49-F238E27FC236}">
                <a16:creationId xmlns:a16="http://schemas.microsoft.com/office/drawing/2014/main" id="{5C021512-43DD-BF40-8AFB-2F47ECB73C17}"/>
              </a:ext>
            </a:extLst>
          </p:cNvPr>
          <p:cNvSpPr>
            <a:spLocks noGrp="1"/>
          </p:cNvSpPr>
          <p:nvPr>
            <p:ph type="body" sz="quarter" idx="26" hasCustomPrompt="1"/>
          </p:nvPr>
        </p:nvSpPr>
        <p:spPr>
          <a:xfrm>
            <a:off x="10267950" y="5543550"/>
            <a:ext cx="1543050" cy="1028700"/>
          </a:xfrm>
          <a:prstGeom prst="rect">
            <a:avLst/>
          </a:prstGeom>
        </p:spPr>
        <p:txBody>
          <a:bodyPr lIns="0" tIns="0" rIns="0" bIns="0"/>
          <a:lstStyle>
            <a:lvl1pPr marL="0" indent="0">
              <a:spcBef>
                <a:spcPts val="0"/>
              </a:spcBef>
              <a:buNone/>
              <a:defRPr sz="1050" b="0">
                <a:solidFill>
                  <a:schemeClr val="bg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23" name="TextBox 22">
            <a:extLst>
              <a:ext uri="{FF2B5EF4-FFF2-40B4-BE49-F238E27FC236}">
                <a16:creationId xmlns:a16="http://schemas.microsoft.com/office/drawing/2014/main" id="{F9FAA520-23E1-8D49-8A62-A516E9BDAB64}"/>
              </a:ext>
            </a:extLst>
          </p:cNvPr>
          <p:cNvSpPr txBox="1"/>
          <p:nvPr/>
        </p:nvSpPr>
        <p:spPr>
          <a:xfrm>
            <a:off x="9124950" y="254853"/>
            <a:ext cx="800100" cy="854080"/>
          </a:xfrm>
          <a:prstGeom prst="rect">
            <a:avLst/>
          </a:prstGeom>
          <a:noFill/>
        </p:spPr>
        <p:txBody>
          <a:bodyPr wrap="square" rtlCol="0">
            <a:spAutoFit/>
          </a:bodyPr>
          <a:lstStyle/>
          <a:p>
            <a:r>
              <a:rPr lang="en-US" sz="4950" b="1" dirty="0">
                <a:solidFill>
                  <a:schemeClr val="bg1"/>
                </a:solidFill>
                <a:latin typeface="Arial" panose="020B0604020202020204" pitchFamily="34" charset="0"/>
                <a:cs typeface="Arial" panose="020B0604020202020204" pitchFamily="34" charset="0"/>
              </a:rPr>
              <a:t>’’</a:t>
            </a:r>
            <a:endParaRPr lang="ru-RU" sz="495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3637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9" Type="http://schemas.openxmlformats.org/officeDocument/2006/relationships/slideLayout" Target="../slideLayouts/slideLayout45.xml"/><Relationship Id="rId3" Type="http://schemas.openxmlformats.org/officeDocument/2006/relationships/slideLayout" Target="../slideLayouts/slideLayout9.xml"/><Relationship Id="rId21" Type="http://schemas.openxmlformats.org/officeDocument/2006/relationships/slideLayout" Target="../slideLayouts/slideLayout27.xml"/><Relationship Id="rId34" Type="http://schemas.openxmlformats.org/officeDocument/2006/relationships/slideLayout" Target="../slideLayouts/slideLayout40.xml"/><Relationship Id="rId42" Type="http://schemas.openxmlformats.org/officeDocument/2006/relationships/slideLayout" Target="../slideLayouts/slideLayout48.xml"/><Relationship Id="rId47" Type="http://schemas.openxmlformats.org/officeDocument/2006/relationships/slideLayout" Target="../slideLayouts/slideLayout53.xml"/><Relationship Id="rId50" Type="http://schemas.openxmlformats.org/officeDocument/2006/relationships/theme" Target="../theme/theme2.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slideLayout" Target="../slideLayouts/slideLayout39.xml"/><Relationship Id="rId38" Type="http://schemas.openxmlformats.org/officeDocument/2006/relationships/slideLayout" Target="../slideLayouts/slideLayout44.xml"/><Relationship Id="rId46" Type="http://schemas.openxmlformats.org/officeDocument/2006/relationships/slideLayout" Target="../slideLayouts/slideLayout5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41" Type="http://schemas.openxmlformats.org/officeDocument/2006/relationships/slideLayout" Target="../slideLayouts/slideLayout47.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37" Type="http://schemas.openxmlformats.org/officeDocument/2006/relationships/slideLayout" Target="../slideLayouts/slideLayout43.xml"/><Relationship Id="rId40" Type="http://schemas.openxmlformats.org/officeDocument/2006/relationships/slideLayout" Target="../slideLayouts/slideLayout46.xml"/><Relationship Id="rId45" Type="http://schemas.openxmlformats.org/officeDocument/2006/relationships/slideLayout" Target="../slideLayouts/slideLayout51.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36" Type="http://schemas.openxmlformats.org/officeDocument/2006/relationships/slideLayout" Target="../slideLayouts/slideLayout42.xml"/><Relationship Id="rId49" Type="http://schemas.openxmlformats.org/officeDocument/2006/relationships/slideLayout" Target="../slideLayouts/slideLayout55.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4" Type="http://schemas.openxmlformats.org/officeDocument/2006/relationships/slideLayout" Target="../slideLayouts/slideLayout50.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35" Type="http://schemas.openxmlformats.org/officeDocument/2006/relationships/slideLayout" Target="../slideLayouts/slideLayout41.xml"/><Relationship Id="rId43" Type="http://schemas.openxmlformats.org/officeDocument/2006/relationships/slideLayout" Target="../slideLayouts/slideLayout49.xml"/><Relationship Id="rId48" Type="http://schemas.openxmlformats.org/officeDocument/2006/relationships/slideLayout" Target="../slideLayouts/slideLayout54.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theme" Target="../theme/theme3.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41" Type="http://schemas.openxmlformats.org/officeDocument/2006/relationships/slideLayout" Target="../slideLayouts/slideLayout96.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7BE8565-A3C9-924C-B836-6B174A68A421}"/>
              </a:ext>
            </a:extLst>
          </p:cNvPr>
          <p:cNvGrpSpPr/>
          <p:nvPr/>
        </p:nvGrpSpPr>
        <p:grpSpPr>
          <a:xfrm>
            <a:off x="10839450" y="6410620"/>
            <a:ext cx="971550" cy="161630"/>
            <a:chOff x="14294536" y="8436933"/>
            <a:chExt cx="1501942" cy="249867"/>
          </a:xfrm>
          <a:solidFill>
            <a:schemeClr val="bg1"/>
          </a:solidFill>
        </p:grpSpPr>
        <p:sp>
          <p:nvSpPr>
            <p:cNvPr id="9" name="object 2">
              <a:extLst>
                <a:ext uri="{FF2B5EF4-FFF2-40B4-BE49-F238E27FC236}">
                  <a16:creationId xmlns:a16="http://schemas.microsoft.com/office/drawing/2014/main" id="{565F36EE-DFF2-4644-BAC1-F140AC428A9B}"/>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0" name="object 3">
              <a:extLst>
                <a:ext uri="{FF2B5EF4-FFF2-40B4-BE49-F238E27FC236}">
                  <a16:creationId xmlns:a16="http://schemas.microsoft.com/office/drawing/2014/main" id="{7AEE65E3-AA56-014A-A690-60E95407EF0D}"/>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E78EA0B5-BD36-E94A-8D66-D5AE900CE8BE}"/>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8620EA23-44AD-9142-AAAD-A7BE0104B17C}"/>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732ED798-00FA-4F4C-A071-E5C1427740FD}"/>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4" name="object 7">
              <a:extLst>
                <a:ext uri="{FF2B5EF4-FFF2-40B4-BE49-F238E27FC236}">
                  <a16:creationId xmlns:a16="http://schemas.microsoft.com/office/drawing/2014/main" id="{F11BBDF7-BBF1-FC4E-95D4-71F796A97B57}"/>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5" name="object 8">
              <a:extLst>
                <a:ext uri="{FF2B5EF4-FFF2-40B4-BE49-F238E27FC236}">
                  <a16:creationId xmlns:a16="http://schemas.microsoft.com/office/drawing/2014/main" id="{EDC8572D-560B-334B-AD4F-E8D9F24DB42E}"/>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6" name="object 9">
              <a:extLst>
                <a:ext uri="{FF2B5EF4-FFF2-40B4-BE49-F238E27FC236}">
                  <a16:creationId xmlns:a16="http://schemas.microsoft.com/office/drawing/2014/main" id="{4944C28C-8998-384D-A8B1-57E250035CF4}"/>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19" name="Title Placeholder 24">
            <a:extLst>
              <a:ext uri="{FF2B5EF4-FFF2-40B4-BE49-F238E27FC236}">
                <a16:creationId xmlns:a16="http://schemas.microsoft.com/office/drawing/2014/main" id="{E5D4DED4-D040-494D-B6C2-F259F27B07D2}"/>
              </a:ext>
            </a:extLst>
          </p:cNvPr>
          <p:cNvSpPr>
            <a:spLocks noGrp="1"/>
          </p:cNvSpPr>
          <p:nvPr>
            <p:ph type="title"/>
          </p:nvPr>
        </p:nvSpPr>
        <p:spPr>
          <a:xfrm>
            <a:off x="6210300" y="228601"/>
            <a:ext cx="5600700" cy="1462088"/>
          </a:xfrm>
          <a:prstGeom prst="rect">
            <a:avLst/>
          </a:prstGeom>
        </p:spPr>
        <p:txBody>
          <a:bodyPr vert="horz" lIns="91440" tIns="45720" rIns="91440" bIns="45720" rtlCol="0" anchor="t">
            <a:noAutofit/>
          </a:bodyPr>
          <a:lstStyle/>
          <a:p>
            <a:r>
              <a:rPr lang="en-US" dirty="0"/>
              <a:t>Here is the place for the topic of your presentation (2-4 lines)</a:t>
            </a:r>
            <a:endParaRPr lang="ru-RU" dirty="0"/>
          </a:p>
        </p:txBody>
      </p:sp>
    </p:spTree>
    <p:extLst>
      <p:ext uri="{BB962C8B-B14F-4D97-AF65-F5344CB8AC3E}">
        <p14:creationId xmlns:p14="http://schemas.microsoft.com/office/powerpoint/2010/main" val="1747731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685800" rtl="0" eaLnBrk="1" latinLnBrk="0" hangingPunct="1">
        <a:lnSpc>
          <a:spcPct val="90000"/>
        </a:lnSpc>
        <a:spcBef>
          <a:spcPct val="0"/>
        </a:spcBef>
        <a:buNone/>
        <a:defRPr sz="4950" b="1" kern="1200">
          <a:solidFill>
            <a:schemeClr val="bg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0">
          <p15:clr>
            <a:srgbClr val="F26B43"/>
          </p15:clr>
        </p15:guide>
        <p15:guide id="2" pos="944">
          <p15:clr>
            <a:srgbClr val="F26B43"/>
          </p15:clr>
        </p15:guide>
        <p15:guide id="3" pos="1136">
          <p15:clr>
            <a:srgbClr val="F26B43"/>
          </p15:clr>
        </p15:guide>
        <p15:guide id="4" pos="1760">
          <p15:clr>
            <a:srgbClr val="F26B43"/>
          </p15:clr>
        </p15:guide>
        <p15:guide id="5" pos="1952">
          <p15:clr>
            <a:srgbClr val="F26B43"/>
          </p15:clr>
        </p15:guide>
        <p15:guide id="6" pos="2576">
          <p15:clr>
            <a:srgbClr val="F26B43"/>
          </p15:clr>
        </p15:guide>
        <p15:guide id="7" pos="2768">
          <p15:clr>
            <a:srgbClr val="F26B43"/>
          </p15:clr>
        </p15:guide>
        <p15:guide id="8" pos="3392">
          <p15:clr>
            <a:srgbClr val="F26B43"/>
          </p15:clr>
        </p15:guide>
        <p15:guide id="9" pos="3584">
          <p15:clr>
            <a:srgbClr val="F26B43"/>
          </p15:clr>
        </p15:guide>
        <p15:guide id="10" pos="4208">
          <p15:clr>
            <a:srgbClr val="F26B43"/>
          </p15:clr>
        </p15:guide>
        <p15:guide id="11" pos="4400">
          <p15:clr>
            <a:srgbClr val="F26B43"/>
          </p15:clr>
        </p15:guide>
        <p15:guide id="12" pos="5024">
          <p15:clr>
            <a:srgbClr val="F26B43"/>
          </p15:clr>
        </p15:guide>
        <p15:guide id="13" pos="5216">
          <p15:clr>
            <a:srgbClr val="F26B43"/>
          </p15:clr>
        </p15:guide>
        <p15:guide id="14" pos="6032">
          <p15:clr>
            <a:srgbClr val="F26B43"/>
          </p15:clr>
        </p15:guide>
        <p15:guide id="15" pos="5840">
          <p15:clr>
            <a:srgbClr val="F26B43"/>
          </p15:clr>
        </p15:guide>
        <p15:guide id="16" pos="7472">
          <p15:clr>
            <a:srgbClr val="F26B43"/>
          </p15:clr>
        </p15:guide>
        <p15:guide id="17" pos="7664">
          <p15:clr>
            <a:srgbClr val="F26B43"/>
          </p15:clr>
        </p15:guide>
        <p15:guide id="18" pos="6848">
          <p15:clr>
            <a:srgbClr val="F26B43"/>
          </p15:clr>
        </p15:guide>
        <p15:guide id="19" pos="6656">
          <p15:clr>
            <a:srgbClr val="F26B43"/>
          </p15:clr>
        </p15:guide>
        <p15:guide id="21" pos="8480">
          <p15:clr>
            <a:srgbClr val="F26B43"/>
          </p15:clr>
        </p15:guide>
        <p15:guide id="22" pos="8288">
          <p15:clr>
            <a:srgbClr val="F26B43"/>
          </p15:clr>
        </p15:guide>
        <p15:guide id="23" pos="9104">
          <p15:clr>
            <a:srgbClr val="F26B43"/>
          </p15:clr>
        </p15:guide>
        <p15:guide id="24" pos="9296">
          <p15:clr>
            <a:srgbClr val="F26B43"/>
          </p15:clr>
        </p15:guide>
        <p15:guide id="25" pos="9920">
          <p15:clr>
            <a:srgbClr val="F26B43"/>
          </p15:clr>
        </p15:guide>
        <p15:guide id="26" orient="horz" pos="5328">
          <p15:clr>
            <a:srgbClr val="F26B43"/>
          </p15:clr>
        </p15:guide>
        <p15:guide id="28" orient="horz" pos="192">
          <p15:clr>
            <a:srgbClr val="F26B43"/>
          </p15:clr>
        </p15:guide>
        <p15:guide id="33" orient="horz" pos="5136">
          <p15:clr>
            <a:srgbClr val="F26B43"/>
          </p15:clr>
        </p15:guide>
        <p15:guide id="38" orient="horz" pos="1008">
          <p15:clr>
            <a:srgbClr val="F26B43"/>
          </p15:clr>
        </p15:guide>
        <p15:guide id="39" orient="horz" pos="1200">
          <p15:clr>
            <a:srgbClr val="F26B43"/>
          </p15:clr>
        </p15:guide>
        <p15:guide id="40" orient="horz" pos="1392">
          <p15:clr>
            <a:srgbClr val="F26B43"/>
          </p15:clr>
        </p15:guide>
        <p15:guide id="41" orient="horz" pos="5520">
          <p15:clr>
            <a:srgbClr val="F26B43"/>
          </p15:clr>
        </p15:guide>
        <p15:guide id="42" orient="horz" pos="1584">
          <p15:clr>
            <a:srgbClr val="F26B43"/>
          </p15:clr>
        </p15:guide>
        <p15:guide id="43" orient="horz" pos="1776">
          <p15:clr>
            <a:srgbClr val="F26B43"/>
          </p15:clr>
        </p15:guide>
        <p15:guide id="44" orient="horz" pos="196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32D2827C-EA67-4042-873C-88D4100E4596}"/>
              </a:ext>
            </a:extLst>
          </p:cNvPr>
          <p:cNvSpPr>
            <a:spLocks noGrp="1"/>
          </p:cNvSpPr>
          <p:nvPr>
            <p:ph type="ftr" sz="quarter" idx="3"/>
          </p:nvPr>
        </p:nvSpPr>
        <p:spPr>
          <a:xfrm>
            <a:off x="2324100" y="6343650"/>
            <a:ext cx="6572250" cy="228600"/>
          </a:xfrm>
          <a:prstGeom prst="rect">
            <a:avLst/>
          </a:prstGeom>
        </p:spPr>
        <p:txBody>
          <a:bodyPr vert="horz" lIns="91440" tIns="45720" rIns="91440" bIns="45720" rtlCol="0" anchor="ctr"/>
          <a:lstStyle>
            <a:lvl1pPr algn="l">
              <a:defRPr sz="750" spc="0">
                <a:solidFill>
                  <a:schemeClr val="tx1"/>
                </a:solidFill>
                <a:latin typeface="Arial" panose="020B0604020202020204" pitchFamily="34" charset="0"/>
                <a:cs typeface="Arial" panose="020B0604020202020204" pitchFamily="34" charset="0"/>
              </a:defRPr>
            </a:lvl1pPr>
          </a:lstStyle>
          <a:p>
            <a:endParaRPr lang="ru-RU" dirty="0"/>
          </a:p>
        </p:txBody>
      </p:sp>
      <p:sp>
        <p:nvSpPr>
          <p:cNvPr id="17" name="Title Placeholder 2">
            <a:extLst>
              <a:ext uri="{FF2B5EF4-FFF2-40B4-BE49-F238E27FC236}">
                <a16:creationId xmlns:a16="http://schemas.microsoft.com/office/drawing/2014/main" id="{2939430D-372E-3749-B55D-4E1FB42146D1}"/>
              </a:ext>
            </a:extLst>
          </p:cNvPr>
          <p:cNvSpPr>
            <a:spLocks noGrp="1"/>
          </p:cNvSpPr>
          <p:nvPr>
            <p:ph type="title"/>
          </p:nvPr>
        </p:nvSpPr>
        <p:spPr>
          <a:xfrm>
            <a:off x="381000" y="235099"/>
            <a:ext cx="11430000" cy="965051"/>
          </a:xfrm>
          <a:prstGeom prst="rect">
            <a:avLst/>
          </a:prstGeom>
        </p:spPr>
        <p:txBody>
          <a:bodyPr vert="horz" lIns="91440" tIns="45720" rIns="91440" bIns="45720" rtlCol="0" anchor="t" anchorCtr="0">
            <a:normAutofit/>
          </a:bodyPr>
          <a:lstStyle/>
          <a:p>
            <a:r>
              <a:rPr lang="en-US" dirty="0"/>
              <a:t>This is the message of this slide</a:t>
            </a:r>
            <a:br>
              <a:rPr lang="en-US" dirty="0"/>
            </a:br>
            <a:r>
              <a:rPr lang="en-US" dirty="0"/>
              <a:t>You can write it in one or two lines </a:t>
            </a:r>
            <a:endParaRPr lang="ru-RU" dirty="0"/>
          </a:p>
        </p:txBody>
      </p:sp>
      <p:sp>
        <p:nvSpPr>
          <p:cNvPr id="18" name="Slide Number Placeholder 4">
            <a:extLst>
              <a:ext uri="{FF2B5EF4-FFF2-40B4-BE49-F238E27FC236}">
                <a16:creationId xmlns:a16="http://schemas.microsoft.com/office/drawing/2014/main" id="{A3DE3027-D4A5-524E-8249-F730A8E48255}"/>
              </a:ext>
            </a:extLst>
          </p:cNvPr>
          <p:cNvSpPr>
            <a:spLocks noGrp="1"/>
          </p:cNvSpPr>
          <p:nvPr>
            <p:ph type="sldNum" sz="quarter" idx="4"/>
          </p:nvPr>
        </p:nvSpPr>
        <p:spPr>
          <a:xfrm>
            <a:off x="381000" y="6356566"/>
            <a:ext cx="742950" cy="215684"/>
          </a:xfrm>
          <a:prstGeom prst="rect">
            <a:avLst/>
          </a:prstGeom>
        </p:spPr>
        <p:txBody>
          <a:bodyPr vert="horz" lIns="91440" tIns="45720" rIns="91440" bIns="45720" rtlCol="0" anchor="ctr"/>
          <a:lstStyle>
            <a:lvl1pPr>
              <a:defRPr lang="ru-RU" sz="750" spc="0" smtClean="0">
                <a:solidFill>
                  <a:schemeClr val="tx1"/>
                </a:solidFill>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grpSp>
        <p:nvGrpSpPr>
          <p:cNvPr id="19" name="Group 18">
            <a:extLst>
              <a:ext uri="{FF2B5EF4-FFF2-40B4-BE49-F238E27FC236}">
                <a16:creationId xmlns:a16="http://schemas.microsoft.com/office/drawing/2014/main" id="{443C802A-E82B-A34C-AC61-BCD3BF242C71}"/>
              </a:ext>
            </a:extLst>
          </p:cNvPr>
          <p:cNvGrpSpPr/>
          <p:nvPr/>
        </p:nvGrpSpPr>
        <p:grpSpPr>
          <a:xfrm>
            <a:off x="10839450" y="6410620"/>
            <a:ext cx="971550" cy="161630"/>
            <a:chOff x="14294536" y="8436933"/>
            <a:chExt cx="1501942" cy="249867"/>
          </a:xfrm>
        </p:grpSpPr>
        <p:sp>
          <p:nvSpPr>
            <p:cNvPr id="20" name="object 2">
              <a:extLst>
                <a:ext uri="{FF2B5EF4-FFF2-40B4-BE49-F238E27FC236}">
                  <a16:creationId xmlns:a16="http://schemas.microsoft.com/office/drawing/2014/main" id="{EA32A544-8023-824E-A461-1408213D0F62}"/>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3">
              <a:extLst>
                <a:ext uri="{FF2B5EF4-FFF2-40B4-BE49-F238E27FC236}">
                  <a16:creationId xmlns:a16="http://schemas.microsoft.com/office/drawing/2014/main" id="{9723317D-CA52-0046-9907-853CB94B7952}"/>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2" name="object 4">
              <a:extLst>
                <a:ext uri="{FF2B5EF4-FFF2-40B4-BE49-F238E27FC236}">
                  <a16:creationId xmlns:a16="http://schemas.microsoft.com/office/drawing/2014/main" id="{82D7A17F-9EA9-A343-B0C7-00702DCB023D}"/>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5">
              <a:extLst>
                <a:ext uri="{FF2B5EF4-FFF2-40B4-BE49-F238E27FC236}">
                  <a16:creationId xmlns:a16="http://schemas.microsoft.com/office/drawing/2014/main" id="{547DE267-9249-3D47-8B68-B0940BD1981F}"/>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4" name="object 6">
              <a:extLst>
                <a:ext uri="{FF2B5EF4-FFF2-40B4-BE49-F238E27FC236}">
                  <a16:creationId xmlns:a16="http://schemas.microsoft.com/office/drawing/2014/main" id="{4C644825-401A-A845-9362-339F2A2B1C7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7">
              <a:extLst>
                <a:ext uri="{FF2B5EF4-FFF2-40B4-BE49-F238E27FC236}">
                  <a16:creationId xmlns:a16="http://schemas.microsoft.com/office/drawing/2014/main" id="{5F7D930C-7394-6B49-AA3D-9B6A415CC946}"/>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tx1"/>
            </a:solid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6" name="object 8">
              <a:extLst>
                <a:ext uri="{FF2B5EF4-FFF2-40B4-BE49-F238E27FC236}">
                  <a16:creationId xmlns:a16="http://schemas.microsoft.com/office/drawing/2014/main" id="{3149CBF4-E0A8-D249-9D40-C68548561426}"/>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9">
              <a:extLst>
                <a:ext uri="{FF2B5EF4-FFF2-40B4-BE49-F238E27FC236}">
                  <a16:creationId xmlns:a16="http://schemas.microsoft.com/office/drawing/2014/main" id="{9334A11C-B002-BA4F-A7B2-66F709244D9E}"/>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25169524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 id="2147483709" r:id="rId42"/>
    <p:sldLayoutId id="2147483710" r:id="rId43"/>
    <p:sldLayoutId id="2147483711" r:id="rId44"/>
    <p:sldLayoutId id="2147483712" r:id="rId45"/>
    <p:sldLayoutId id="2147483713" r:id="rId46"/>
    <p:sldLayoutId id="2147483714" r:id="rId47"/>
    <p:sldLayoutId id="2147483715" r:id="rId48"/>
    <p:sldLayoutId id="2147483716" r:id="rId49"/>
  </p:sldLayoutIdLst>
  <p:hf hdr="0" ftr="0" dt="0"/>
  <p:txStyles>
    <p:titleStyle>
      <a:lvl1pPr algn="l"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0">
          <p15:clr>
            <a:srgbClr val="F26B43"/>
          </p15:clr>
        </p15:guide>
        <p15:guide id="2" pos="944">
          <p15:clr>
            <a:srgbClr val="F26B43"/>
          </p15:clr>
        </p15:guide>
        <p15:guide id="3" pos="1136">
          <p15:clr>
            <a:srgbClr val="F26B43"/>
          </p15:clr>
        </p15:guide>
        <p15:guide id="4" pos="1760">
          <p15:clr>
            <a:srgbClr val="F26B43"/>
          </p15:clr>
        </p15:guide>
        <p15:guide id="5" pos="1952">
          <p15:clr>
            <a:srgbClr val="F26B43"/>
          </p15:clr>
        </p15:guide>
        <p15:guide id="6" pos="2576">
          <p15:clr>
            <a:srgbClr val="F26B43"/>
          </p15:clr>
        </p15:guide>
        <p15:guide id="7" pos="2768">
          <p15:clr>
            <a:srgbClr val="F26B43"/>
          </p15:clr>
        </p15:guide>
        <p15:guide id="8" pos="3392">
          <p15:clr>
            <a:srgbClr val="F26B43"/>
          </p15:clr>
        </p15:guide>
        <p15:guide id="9" pos="3584">
          <p15:clr>
            <a:srgbClr val="F26B43"/>
          </p15:clr>
        </p15:guide>
        <p15:guide id="10" pos="4208">
          <p15:clr>
            <a:srgbClr val="F26B43"/>
          </p15:clr>
        </p15:guide>
        <p15:guide id="11" pos="4400">
          <p15:clr>
            <a:srgbClr val="F26B43"/>
          </p15:clr>
        </p15:guide>
        <p15:guide id="12" pos="5024">
          <p15:clr>
            <a:srgbClr val="F26B43"/>
          </p15:clr>
        </p15:guide>
        <p15:guide id="13" pos="5216">
          <p15:clr>
            <a:srgbClr val="F26B43"/>
          </p15:clr>
        </p15:guide>
        <p15:guide id="14" pos="6032">
          <p15:clr>
            <a:srgbClr val="F26B43"/>
          </p15:clr>
        </p15:guide>
        <p15:guide id="15" pos="5840">
          <p15:clr>
            <a:srgbClr val="F26B43"/>
          </p15:clr>
        </p15:guide>
        <p15:guide id="16" pos="7472">
          <p15:clr>
            <a:srgbClr val="F26B43"/>
          </p15:clr>
        </p15:guide>
        <p15:guide id="17" pos="7664">
          <p15:clr>
            <a:srgbClr val="F26B43"/>
          </p15:clr>
        </p15:guide>
        <p15:guide id="18" pos="6848">
          <p15:clr>
            <a:srgbClr val="F26B43"/>
          </p15:clr>
        </p15:guide>
        <p15:guide id="19" pos="6656">
          <p15:clr>
            <a:srgbClr val="F26B43"/>
          </p15:clr>
        </p15:guide>
        <p15:guide id="21" pos="8480">
          <p15:clr>
            <a:srgbClr val="F26B43"/>
          </p15:clr>
        </p15:guide>
        <p15:guide id="22" pos="8288">
          <p15:clr>
            <a:srgbClr val="F26B43"/>
          </p15:clr>
        </p15:guide>
        <p15:guide id="23" pos="9104">
          <p15:clr>
            <a:srgbClr val="F26B43"/>
          </p15:clr>
        </p15:guide>
        <p15:guide id="24" pos="9296">
          <p15:clr>
            <a:srgbClr val="F26B43"/>
          </p15:clr>
        </p15:guide>
        <p15:guide id="25" pos="9920">
          <p15:clr>
            <a:srgbClr val="F26B43"/>
          </p15:clr>
        </p15:guide>
        <p15:guide id="26" orient="horz" pos="5328">
          <p15:clr>
            <a:srgbClr val="F26B43"/>
          </p15:clr>
        </p15:guide>
        <p15:guide id="28" orient="horz" pos="192">
          <p15:clr>
            <a:srgbClr val="F26B43"/>
          </p15:clr>
        </p15:guide>
        <p15:guide id="33" orient="horz" pos="5136">
          <p15:clr>
            <a:srgbClr val="F26B43"/>
          </p15:clr>
        </p15:guide>
        <p15:guide id="38" orient="horz" pos="1008">
          <p15:clr>
            <a:srgbClr val="F26B43"/>
          </p15:clr>
        </p15:guide>
        <p15:guide id="39" orient="horz" pos="1200">
          <p15:clr>
            <a:srgbClr val="F26B43"/>
          </p15:clr>
        </p15:guide>
        <p15:guide id="40" orient="horz" pos="1392">
          <p15:clr>
            <a:srgbClr val="F26B43"/>
          </p15:clr>
        </p15:guide>
        <p15:guide id="41" orient="horz" pos="5520">
          <p15:clr>
            <a:srgbClr val="F26B43"/>
          </p15:clr>
        </p15:guide>
        <p15:guide id="42" orient="horz" pos="1584">
          <p15:clr>
            <a:srgbClr val="F26B43"/>
          </p15:clr>
        </p15:guide>
        <p15:guide id="43" orient="horz" pos="1776">
          <p15:clr>
            <a:srgbClr val="F26B43"/>
          </p15:clr>
        </p15:guide>
        <p15:guide id="44" orient="horz" pos="19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32D2827C-EA67-4042-873C-88D4100E4596}"/>
              </a:ext>
            </a:extLst>
          </p:cNvPr>
          <p:cNvSpPr>
            <a:spLocks noGrp="1"/>
          </p:cNvSpPr>
          <p:nvPr>
            <p:ph type="ftr" sz="quarter" idx="3"/>
          </p:nvPr>
        </p:nvSpPr>
        <p:spPr>
          <a:xfrm>
            <a:off x="2324100" y="6343650"/>
            <a:ext cx="6572250" cy="228600"/>
          </a:xfrm>
          <a:prstGeom prst="rect">
            <a:avLst/>
          </a:prstGeom>
        </p:spPr>
        <p:txBody>
          <a:bodyPr vert="horz" lIns="91440" tIns="45720" rIns="91440" bIns="45720" rtlCol="0" anchor="ctr"/>
          <a:lstStyle>
            <a:lvl1pPr algn="l">
              <a:defRPr sz="750" spc="0">
                <a:solidFill>
                  <a:schemeClr val="tx1"/>
                </a:solidFill>
                <a:latin typeface="Arial" panose="020B0604020202020204" pitchFamily="34" charset="0"/>
                <a:cs typeface="Arial" panose="020B0604020202020204" pitchFamily="34" charset="0"/>
              </a:defRPr>
            </a:lvl1pPr>
          </a:lstStyle>
          <a:p>
            <a:endParaRPr lang="ru-RU" dirty="0"/>
          </a:p>
        </p:txBody>
      </p:sp>
      <p:sp>
        <p:nvSpPr>
          <p:cNvPr id="17" name="Title Placeholder 2">
            <a:extLst>
              <a:ext uri="{FF2B5EF4-FFF2-40B4-BE49-F238E27FC236}">
                <a16:creationId xmlns:a16="http://schemas.microsoft.com/office/drawing/2014/main" id="{2939430D-372E-3749-B55D-4E1FB42146D1}"/>
              </a:ext>
            </a:extLst>
          </p:cNvPr>
          <p:cNvSpPr>
            <a:spLocks noGrp="1"/>
          </p:cNvSpPr>
          <p:nvPr>
            <p:ph type="title"/>
          </p:nvPr>
        </p:nvSpPr>
        <p:spPr>
          <a:xfrm>
            <a:off x="381000" y="235099"/>
            <a:ext cx="11430000" cy="965051"/>
          </a:xfrm>
          <a:prstGeom prst="rect">
            <a:avLst/>
          </a:prstGeom>
        </p:spPr>
        <p:txBody>
          <a:bodyPr vert="horz" lIns="91440" tIns="45720" rIns="91440" bIns="45720" rtlCol="0" anchor="t" anchorCtr="0">
            <a:normAutofit/>
          </a:bodyPr>
          <a:lstStyle/>
          <a:p>
            <a:r>
              <a:rPr lang="en-US" dirty="0"/>
              <a:t>This is the message of this slide</a:t>
            </a:r>
            <a:br>
              <a:rPr lang="en-US" dirty="0"/>
            </a:br>
            <a:r>
              <a:rPr lang="en-US" dirty="0"/>
              <a:t>You can write it in one or two lines </a:t>
            </a:r>
            <a:endParaRPr lang="ru-RU" dirty="0"/>
          </a:p>
        </p:txBody>
      </p:sp>
      <p:sp>
        <p:nvSpPr>
          <p:cNvPr id="18" name="Slide Number Placeholder 4">
            <a:extLst>
              <a:ext uri="{FF2B5EF4-FFF2-40B4-BE49-F238E27FC236}">
                <a16:creationId xmlns:a16="http://schemas.microsoft.com/office/drawing/2014/main" id="{A3DE3027-D4A5-524E-8249-F730A8E48255}"/>
              </a:ext>
            </a:extLst>
          </p:cNvPr>
          <p:cNvSpPr>
            <a:spLocks noGrp="1"/>
          </p:cNvSpPr>
          <p:nvPr>
            <p:ph type="sldNum" sz="quarter" idx="4"/>
          </p:nvPr>
        </p:nvSpPr>
        <p:spPr>
          <a:xfrm>
            <a:off x="381000" y="6356566"/>
            <a:ext cx="742950" cy="215684"/>
          </a:xfrm>
          <a:prstGeom prst="rect">
            <a:avLst/>
          </a:prstGeom>
        </p:spPr>
        <p:txBody>
          <a:bodyPr vert="horz" lIns="91440" tIns="45720" rIns="91440" bIns="45720" rtlCol="0" anchor="ctr"/>
          <a:lstStyle>
            <a:lvl1pPr>
              <a:defRPr lang="ru-RU" sz="750" spc="0" smtClean="0">
                <a:solidFill>
                  <a:schemeClr val="tx1"/>
                </a:solidFill>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grpSp>
        <p:nvGrpSpPr>
          <p:cNvPr id="19" name="Group 18">
            <a:extLst>
              <a:ext uri="{FF2B5EF4-FFF2-40B4-BE49-F238E27FC236}">
                <a16:creationId xmlns:a16="http://schemas.microsoft.com/office/drawing/2014/main" id="{443C802A-E82B-A34C-AC61-BCD3BF242C71}"/>
              </a:ext>
            </a:extLst>
          </p:cNvPr>
          <p:cNvGrpSpPr/>
          <p:nvPr/>
        </p:nvGrpSpPr>
        <p:grpSpPr>
          <a:xfrm>
            <a:off x="10839450" y="6410620"/>
            <a:ext cx="971550" cy="161630"/>
            <a:chOff x="14294536" y="8436933"/>
            <a:chExt cx="1501942" cy="249867"/>
          </a:xfrm>
        </p:grpSpPr>
        <p:sp>
          <p:nvSpPr>
            <p:cNvPr id="20" name="object 2">
              <a:extLst>
                <a:ext uri="{FF2B5EF4-FFF2-40B4-BE49-F238E27FC236}">
                  <a16:creationId xmlns:a16="http://schemas.microsoft.com/office/drawing/2014/main" id="{EA32A544-8023-824E-A461-1408213D0F62}"/>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3">
              <a:extLst>
                <a:ext uri="{FF2B5EF4-FFF2-40B4-BE49-F238E27FC236}">
                  <a16:creationId xmlns:a16="http://schemas.microsoft.com/office/drawing/2014/main" id="{9723317D-CA52-0046-9907-853CB94B7952}"/>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2" name="object 4">
              <a:extLst>
                <a:ext uri="{FF2B5EF4-FFF2-40B4-BE49-F238E27FC236}">
                  <a16:creationId xmlns:a16="http://schemas.microsoft.com/office/drawing/2014/main" id="{82D7A17F-9EA9-A343-B0C7-00702DCB023D}"/>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5">
              <a:extLst>
                <a:ext uri="{FF2B5EF4-FFF2-40B4-BE49-F238E27FC236}">
                  <a16:creationId xmlns:a16="http://schemas.microsoft.com/office/drawing/2014/main" id="{547DE267-9249-3D47-8B68-B0940BD1981F}"/>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4" name="object 6">
              <a:extLst>
                <a:ext uri="{FF2B5EF4-FFF2-40B4-BE49-F238E27FC236}">
                  <a16:creationId xmlns:a16="http://schemas.microsoft.com/office/drawing/2014/main" id="{4C644825-401A-A845-9362-339F2A2B1C7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7">
              <a:extLst>
                <a:ext uri="{FF2B5EF4-FFF2-40B4-BE49-F238E27FC236}">
                  <a16:creationId xmlns:a16="http://schemas.microsoft.com/office/drawing/2014/main" id="{5F7D930C-7394-6B49-AA3D-9B6A415CC946}"/>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tx1"/>
            </a:solid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6" name="object 8">
              <a:extLst>
                <a:ext uri="{FF2B5EF4-FFF2-40B4-BE49-F238E27FC236}">
                  <a16:creationId xmlns:a16="http://schemas.microsoft.com/office/drawing/2014/main" id="{3149CBF4-E0A8-D249-9D40-C68548561426}"/>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9">
              <a:extLst>
                <a:ext uri="{FF2B5EF4-FFF2-40B4-BE49-F238E27FC236}">
                  <a16:creationId xmlns:a16="http://schemas.microsoft.com/office/drawing/2014/main" id="{9334A11C-B002-BA4F-A7B2-66F709244D9E}"/>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56336441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 id="2147483758" r:id="rId41"/>
    <p:sldLayoutId id="2147483759" r:id="rId42"/>
    <p:sldLayoutId id="2147483760" r:id="rId43"/>
    <p:sldLayoutId id="2147483761" r:id="rId44"/>
    <p:sldLayoutId id="2147483762" r:id="rId45"/>
    <p:sldLayoutId id="2147483763" r:id="rId46"/>
    <p:sldLayoutId id="2147483764" r:id="rId47"/>
    <p:sldLayoutId id="2147483765" r:id="rId48"/>
    <p:sldLayoutId id="2147483766" r:id="rId49"/>
  </p:sldLayoutIdLst>
  <p:hf hdr="0" ftr="0" dt="0"/>
  <p:txStyles>
    <p:titleStyle>
      <a:lvl1pPr algn="l"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0">
          <p15:clr>
            <a:srgbClr val="F26B43"/>
          </p15:clr>
        </p15:guide>
        <p15:guide id="2" pos="944">
          <p15:clr>
            <a:srgbClr val="F26B43"/>
          </p15:clr>
        </p15:guide>
        <p15:guide id="3" pos="1136">
          <p15:clr>
            <a:srgbClr val="F26B43"/>
          </p15:clr>
        </p15:guide>
        <p15:guide id="4" pos="1760">
          <p15:clr>
            <a:srgbClr val="F26B43"/>
          </p15:clr>
        </p15:guide>
        <p15:guide id="5" pos="1952">
          <p15:clr>
            <a:srgbClr val="F26B43"/>
          </p15:clr>
        </p15:guide>
        <p15:guide id="6" pos="2576">
          <p15:clr>
            <a:srgbClr val="F26B43"/>
          </p15:clr>
        </p15:guide>
        <p15:guide id="7" pos="2768">
          <p15:clr>
            <a:srgbClr val="F26B43"/>
          </p15:clr>
        </p15:guide>
        <p15:guide id="8" pos="3392">
          <p15:clr>
            <a:srgbClr val="F26B43"/>
          </p15:clr>
        </p15:guide>
        <p15:guide id="9" pos="3584">
          <p15:clr>
            <a:srgbClr val="F26B43"/>
          </p15:clr>
        </p15:guide>
        <p15:guide id="10" pos="4208">
          <p15:clr>
            <a:srgbClr val="F26B43"/>
          </p15:clr>
        </p15:guide>
        <p15:guide id="11" pos="4400">
          <p15:clr>
            <a:srgbClr val="F26B43"/>
          </p15:clr>
        </p15:guide>
        <p15:guide id="12" pos="5024">
          <p15:clr>
            <a:srgbClr val="F26B43"/>
          </p15:clr>
        </p15:guide>
        <p15:guide id="13" pos="5216">
          <p15:clr>
            <a:srgbClr val="F26B43"/>
          </p15:clr>
        </p15:guide>
        <p15:guide id="14" pos="6032">
          <p15:clr>
            <a:srgbClr val="F26B43"/>
          </p15:clr>
        </p15:guide>
        <p15:guide id="15" pos="5840">
          <p15:clr>
            <a:srgbClr val="F26B43"/>
          </p15:clr>
        </p15:guide>
        <p15:guide id="16" pos="7472">
          <p15:clr>
            <a:srgbClr val="F26B43"/>
          </p15:clr>
        </p15:guide>
        <p15:guide id="17" pos="7664">
          <p15:clr>
            <a:srgbClr val="F26B43"/>
          </p15:clr>
        </p15:guide>
        <p15:guide id="18" pos="6848">
          <p15:clr>
            <a:srgbClr val="F26B43"/>
          </p15:clr>
        </p15:guide>
        <p15:guide id="19" pos="6656">
          <p15:clr>
            <a:srgbClr val="F26B43"/>
          </p15:clr>
        </p15:guide>
        <p15:guide id="21" pos="8480">
          <p15:clr>
            <a:srgbClr val="F26B43"/>
          </p15:clr>
        </p15:guide>
        <p15:guide id="22" pos="8288">
          <p15:clr>
            <a:srgbClr val="F26B43"/>
          </p15:clr>
        </p15:guide>
        <p15:guide id="23" pos="9104">
          <p15:clr>
            <a:srgbClr val="F26B43"/>
          </p15:clr>
        </p15:guide>
        <p15:guide id="24" pos="9296">
          <p15:clr>
            <a:srgbClr val="F26B43"/>
          </p15:clr>
        </p15:guide>
        <p15:guide id="25" pos="9920">
          <p15:clr>
            <a:srgbClr val="F26B43"/>
          </p15:clr>
        </p15:guide>
        <p15:guide id="26" orient="horz" pos="5328">
          <p15:clr>
            <a:srgbClr val="F26B43"/>
          </p15:clr>
        </p15:guide>
        <p15:guide id="28" orient="horz" pos="192">
          <p15:clr>
            <a:srgbClr val="F26B43"/>
          </p15:clr>
        </p15:guide>
        <p15:guide id="33" orient="horz" pos="5136">
          <p15:clr>
            <a:srgbClr val="F26B43"/>
          </p15:clr>
        </p15:guide>
        <p15:guide id="38" orient="horz" pos="1008">
          <p15:clr>
            <a:srgbClr val="F26B43"/>
          </p15:clr>
        </p15:guide>
        <p15:guide id="39" orient="horz" pos="1200">
          <p15:clr>
            <a:srgbClr val="F26B43"/>
          </p15:clr>
        </p15:guide>
        <p15:guide id="40" orient="horz" pos="1392">
          <p15:clr>
            <a:srgbClr val="F26B43"/>
          </p15:clr>
        </p15:guide>
        <p15:guide id="41" orient="horz" pos="5520">
          <p15:clr>
            <a:srgbClr val="F26B43"/>
          </p15:clr>
        </p15:guide>
        <p15:guide id="42" orient="horz" pos="1584">
          <p15:clr>
            <a:srgbClr val="F26B43"/>
          </p15:clr>
        </p15:guide>
        <p15:guide id="43" orient="horz" pos="1776">
          <p15:clr>
            <a:srgbClr val="F26B43"/>
          </p15:clr>
        </p15:guide>
        <p15:guide id="44" orient="horz" pos="196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3.png"/><Relationship Id="rId4" Type="http://schemas.openxmlformats.org/officeDocument/2006/relationships/customXml" Target="../ink/ink2.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21.png"/><Relationship Id="rId2" Type="http://schemas.openxmlformats.org/officeDocument/2006/relationships/customXml" Target="../ink/ink37.xml"/><Relationship Id="rId1" Type="http://schemas.openxmlformats.org/officeDocument/2006/relationships/slideLayout" Target="../slideLayouts/slideLayout10.xml"/><Relationship Id="rId6" Type="http://schemas.openxmlformats.org/officeDocument/2006/relationships/customXml" Target="../ink/ink39.xml"/><Relationship Id="rId11"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19.png"/><Relationship Id="rId4" Type="http://schemas.openxmlformats.org/officeDocument/2006/relationships/customXml" Target="../ink/ink38.xm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customXml" Target="../ink/ink44.xml"/><Relationship Id="rId3" Type="http://schemas.openxmlformats.org/officeDocument/2006/relationships/image" Target="../media/image140.png"/><Relationship Id="rId7" Type="http://schemas.openxmlformats.org/officeDocument/2006/relationships/image" Target="../media/image160.png"/><Relationship Id="rId2" Type="http://schemas.openxmlformats.org/officeDocument/2006/relationships/customXml" Target="../ink/ink41.xml"/><Relationship Id="rId1" Type="http://schemas.openxmlformats.org/officeDocument/2006/relationships/slideLayout" Target="../slideLayouts/slideLayout7.xml"/><Relationship Id="rId6" Type="http://schemas.openxmlformats.org/officeDocument/2006/relationships/customXml" Target="../ink/ink43.xml"/><Relationship Id="rId11" Type="http://schemas.openxmlformats.org/officeDocument/2006/relationships/image" Target="../media/image23.png"/><Relationship Id="rId5" Type="http://schemas.openxmlformats.org/officeDocument/2006/relationships/image" Target="../media/image150.png"/><Relationship Id="rId10" Type="http://schemas.openxmlformats.org/officeDocument/2006/relationships/image" Target="../media/image22.png"/><Relationship Id="rId4" Type="http://schemas.openxmlformats.org/officeDocument/2006/relationships/customXml" Target="../ink/ink42.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customXml" Target="../ink/ink48.xml"/><Relationship Id="rId3" Type="http://schemas.openxmlformats.org/officeDocument/2006/relationships/image" Target="../media/image140.png"/><Relationship Id="rId7" Type="http://schemas.openxmlformats.org/officeDocument/2006/relationships/image" Target="../media/image160.png"/><Relationship Id="rId12" Type="http://schemas.openxmlformats.org/officeDocument/2006/relationships/image" Target="../media/image23.png"/><Relationship Id="rId2" Type="http://schemas.openxmlformats.org/officeDocument/2006/relationships/customXml" Target="../ink/ink45.xml"/><Relationship Id="rId1" Type="http://schemas.openxmlformats.org/officeDocument/2006/relationships/slideLayout" Target="../slideLayouts/slideLayout7.xml"/><Relationship Id="rId6" Type="http://schemas.openxmlformats.org/officeDocument/2006/relationships/customXml" Target="../ink/ink47.xml"/><Relationship Id="rId11" Type="http://schemas.openxmlformats.org/officeDocument/2006/relationships/image" Target="../media/image25.png"/><Relationship Id="rId5" Type="http://schemas.openxmlformats.org/officeDocument/2006/relationships/image" Target="../media/image150.png"/><Relationship Id="rId10" Type="http://schemas.openxmlformats.org/officeDocument/2006/relationships/image" Target="../media/image24.png"/><Relationship Id="rId4" Type="http://schemas.openxmlformats.org/officeDocument/2006/relationships/customXml" Target="../ink/ink46.xml"/><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customXml" Target="../ink/ink52.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49.xml"/><Relationship Id="rId1" Type="http://schemas.openxmlformats.org/officeDocument/2006/relationships/slideLayout" Target="../slideLayouts/slideLayout7.xml"/><Relationship Id="rId6" Type="http://schemas.openxmlformats.org/officeDocument/2006/relationships/customXml" Target="../ink/ink51.xml"/><Relationship Id="rId5" Type="http://schemas.openxmlformats.org/officeDocument/2006/relationships/image" Target="../media/image3.png"/><Relationship Id="rId4" Type="http://schemas.openxmlformats.org/officeDocument/2006/relationships/customXml" Target="../ink/ink50.xml"/><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customXml" Target="../ink/ink53.xml"/><Relationship Id="rId7" Type="http://schemas.openxmlformats.org/officeDocument/2006/relationships/customXml" Target="../ink/ink55.xml"/><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customXml" Target="../ink/ink54.xml"/><Relationship Id="rId10" Type="http://schemas.openxmlformats.org/officeDocument/2006/relationships/image" Target="../media/image5.png"/><Relationship Id="rId4" Type="http://schemas.openxmlformats.org/officeDocument/2006/relationships/image" Target="../media/image140.png"/><Relationship Id="rId9" Type="http://schemas.openxmlformats.org/officeDocument/2006/relationships/customXml" Target="../ink/ink56.xml"/></Relationships>
</file>

<file path=ppt/slides/_rels/slide15.xml.rels><?xml version="1.0" encoding="UTF-8" standalone="yes"?>
<Relationships xmlns="http://schemas.openxmlformats.org/package/2006/relationships"><Relationship Id="rId8" Type="http://schemas.openxmlformats.org/officeDocument/2006/relationships/image" Target="../media/image160.png"/><Relationship Id="rId7" Type="http://schemas.openxmlformats.org/officeDocument/2006/relationships/customXml" Target="../ink/ink59.xml"/><Relationship Id="rId2" Type="http://schemas.openxmlformats.org/officeDocument/2006/relationships/customXml" Target="../ink/ink57.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customXml" Target="../ink/ink58.xml"/><Relationship Id="rId10" Type="http://schemas.openxmlformats.org/officeDocument/2006/relationships/image" Target="../media/image5.png"/><Relationship Id="rId4" Type="http://schemas.openxmlformats.org/officeDocument/2006/relationships/image" Target="../media/image140.png"/><Relationship Id="rId9" Type="http://schemas.openxmlformats.org/officeDocument/2006/relationships/customXml" Target="../ink/ink60.xml"/></Relationships>
</file>

<file path=ppt/slides/_rels/slide16.xml.rels><?xml version="1.0" encoding="UTF-8" standalone="yes"?>
<Relationships xmlns="http://schemas.openxmlformats.org/package/2006/relationships"><Relationship Id="rId8" Type="http://schemas.openxmlformats.org/officeDocument/2006/relationships/customXml" Target="../ink/ink64.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61.xml"/><Relationship Id="rId1" Type="http://schemas.openxmlformats.org/officeDocument/2006/relationships/slideLayout" Target="../slideLayouts/slideLayout7.xml"/><Relationship Id="rId6" Type="http://schemas.openxmlformats.org/officeDocument/2006/relationships/customXml" Target="../ink/ink63.xml"/><Relationship Id="rId11" Type="http://schemas.openxmlformats.org/officeDocument/2006/relationships/image" Target="../media/image28.png"/><Relationship Id="rId5" Type="http://schemas.openxmlformats.org/officeDocument/2006/relationships/image" Target="../media/image3.png"/><Relationship Id="rId10" Type="http://schemas.openxmlformats.org/officeDocument/2006/relationships/image" Target="../media/image27.png"/><Relationship Id="rId4" Type="http://schemas.openxmlformats.org/officeDocument/2006/relationships/customXml" Target="../ink/ink62.xml"/><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customXml" Target="../ink/ink67.xml"/><Relationship Id="rId13" Type="http://schemas.openxmlformats.org/officeDocument/2006/relationships/image" Target="../media/image32.jpeg"/><Relationship Id="rId3" Type="http://schemas.openxmlformats.org/officeDocument/2006/relationships/image" Target="../media/image30.jpg"/><Relationship Id="rId7" Type="http://schemas.openxmlformats.org/officeDocument/2006/relationships/image" Target="../media/image3.png"/><Relationship Id="rId12" Type="http://schemas.openxmlformats.org/officeDocument/2006/relationships/image" Target="../media/image31.jpeg"/><Relationship Id="rId2" Type="http://schemas.openxmlformats.org/officeDocument/2006/relationships/image" Target="../media/image29.JPG"/><Relationship Id="rId1" Type="http://schemas.openxmlformats.org/officeDocument/2006/relationships/slideLayout" Target="../slideLayouts/slideLayout93.xml"/><Relationship Id="rId6" Type="http://schemas.openxmlformats.org/officeDocument/2006/relationships/customXml" Target="../ink/ink66.xm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customXml" Target="../ink/ink68.xml"/><Relationship Id="rId4" Type="http://schemas.openxmlformats.org/officeDocument/2006/relationships/customXml" Target="../ink/ink65.xml"/><Relationship Id="rId9" Type="http://schemas.openxmlformats.org/officeDocument/2006/relationships/image" Target="../media/image4.png"/><Relationship Id="rId1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customXml" Target="../ink/ink72.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69.xml"/><Relationship Id="rId1" Type="http://schemas.openxmlformats.org/officeDocument/2006/relationships/slideLayout" Target="../slideLayouts/slideLayout7.xml"/><Relationship Id="rId6" Type="http://schemas.openxmlformats.org/officeDocument/2006/relationships/customXml" Target="../ink/ink71.xml"/><Relationship Id="rId5" Type="http://schemas.openxmlformats.org/officeDocument/2006/relationships/image" Target="../media/image3.png"/><Relationship Id="rId4" Type="http://schemas.openxmlformats.org/officeDocument/2006/relationships/customXml" Target="../ink/ink70.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5.xml"/><Relationship Id="rId1" Type="http://schemas.openxmlformats.org/officeDocument/2006/relationships/slideLayout" Target="../slideLayouts/slideLayout7.xml"/><Relationship Id="rId6" Type="http://schemas.openxmlformats.org/officeDocument/2006/relationships/customXml" Target="../ink/ink7.xml"/><Relationship Id="rId5" Type="http://schemas.openxmlformats.org/officeDocument/2006/relationships/image" Target="../media/image3.png"/><Relationship Id="rId4" Type="http://schemas.openxmlformats.org/officeDocument/2006/relationships/customXml" Target="../ink/ink6.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9.gif"/><Relationship Id="rId2" Type="http://schemas.openxmlformats.org/officeDocument/2006/relationships/customXml" Target="../ink/ink9.xml"/><Relationship Id="rId1" Type="http://schemas.openxmlformats.org/officeDocument/2006/relationships/slideLayout" Target="../slideLayouts/slideLayout7.xml"/><Relationship Id="rId6" Type="http://schemas.openxmlformats.org/officeDocument/2006/relationships/customXml" Target="../ink/ink11.xml"/><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5.png"/><Relationship Id="rId10" Type="http://schemas.openxmlformats.org/officeDocument/2006/relationships/image" Target="../media/image7.gif"/><Relationship Id="rId4" Type="http://schemas.openxmlformats.org/officeDocument/2006/relationships/customXml" Target="../ink/ink10.xml"/><Relationship Id="rId9" Type="http://schemas.openxmlformats.org/officeDocument/2006/relationships/image" Target="../media/image6.png"/><Relationship Id="rId14" Type="http://schemas.openxmlformats.org/officeDocument/2006/relationships/image" Target="../media/image11.gif"/></Relationships>
</file>

<file path=ppt/slides/_rels/slide4.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26.png"/><Relationship Id="rId7" Type="http://schemas.openxmlformats.org/officeDocument/2006/relationships/image" Target="../media/image40.png"/><Relationship Id="rId2" Type="http://schemas.openxmlformats.org/officeDocument/2006/relationships/customXml" Target="../ink/ink13.xml"/><Relationship Id="rId1" Type="http://schemas.openxmlformats.org/officeDocument/2006/relationships/slideLayout" Target="../slideLayouts/slideLayout7.xml"/><Relationship Id="rId6" Type="http://schemas.openxmlformats.org/officeDocument/2006/relationships/customXml" Target="../ink/ink15.xml"/><Relationship Id="rId5" Type="http://schemas.openxmlformats.org/officeDocument/2006/relationships/image" Target="../media/image30.png"/><Relationship Id="rId4" Type="http://schemas.openxmlformats.org/officeDocument/2006/relationships/customXml" Target="../ink/ink14.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17.xml"/><Relationship Id="rId1" Type="http://schemas.openxmlformats.org/officeDocument/2006/relationships/slideLayout" Target="../slideLayouts/slideLayout7.xml"/><Relationship Id="rId6" Type="http://schemas.openxmlformats.org/officeDocument/2006/relationships/customXml" Target="../ink/ink19.xml"/><Relationship Id="rId11" Type="http://schemas.openxmlformats.org/officeDocument/2006/relationships/image" Target="../media/image13.jpg"/><Relationship Id="rId5" Type="http://schemas.openxmlformats.org/officeDocument/2006/relationships/image" Target="../media/image15.png"/><Relationship Id="rId10" Type="http://schemas.openxmlformats.org/officeDocument/2006/relationships/image" Target="../media/image12.jpg"/><Relationship Id="rId4" Type="http://schemas.openxmlformats.org/officeDocument/2006/relationships/customXml" Target="../ink/ink18.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50.png"/><Relationship Id="rId7" Type="http://schemas.openxmlformats.org/officeDocument/2006/relationships/image" Target="../media/image7.png"/><Relationship Id="rId2" Type="http://schemas.openxmlformats.org/officeDocument/2006/relationships/customXml" Target="../ink/ink21.xml"/><Relationship Id="rId1" Type="http://schemas.openxmlformats.org/officeDocument/2006/relationships/slideLayout" Target="../slideLayouts/slideLayout7.xml"/><Relationship Id="rId6" Type="http://schemas.openxmlformats.org/officeDocument/2006/relationships/customXml" Target="../ink/ink23.xml"/><Relationship Id="rId5" Type="http://schemas.openxmlformats.org/officeDocument/2006/relationships/image" Target="../media/image60.png"/><Relationship Id="rId4" Type="http://schemas.openxmlformats.org/officeDocument/2006/relationships/customXml" Target="../ink/ink22.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customXml" Target="../ink/ink28.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25.xml"/><Relationship Id="rId1" Type="http://schemas.openxmlformats.org/officeDocument/2006/relationships/slideLayout" Target="../slideLayouts/slideLayout7.xml"/><Relationship Id="rId6" Type="http://schemas.openxmlformats.org/officeDocument/2006/relationships/customXml" Target="../ink/ink27.xml"/><Relationship Id="rId5" Type="http://schemas.openxmlformats.org/officeDocument/2006/relationships/image" Target="../media/image3.png"/><Relationship Id="rId10" Type="http://schemas.openxmlformats.org/officeDocument/2006/relationships/image" Target="../media/image5.png"/><Relationship Id="rId4" Type="http://schemas.openxmlformats.org/officeDocument/2006/relationships/customXml" Target="../ink/ink26.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140.png"/><Relationship Id="rId7" Type="http://schemas.openxmlformats.org/officeDocument/2006/relationships/image" Target="../media/image160.png"/><Relationship Id="rId2" Type="http://schemas.openxmlformats.org/officeDocument/2006/relationships/customXml" Target="../ink/ink29.xml"/><Relationship Id="rId1" Type="http://schemas.openxmlformats.org/officeDocument/2006/relationships/slideLayout" Target="../slideLayouts/slideLayout7.xml"/><Relationship Id="rId6" Type="http://schemas.openxmlformats.org/officeDocument/2006/relationships/customXml" Target="../ink/ink31.xml"/><Relationship Id="rId5" Type="http://schemas.openxmlformats.org/officeDocument/2006/relationships/image" Target="../media/image150.png"/><Relationship Id="rId10" Type="http://schemas.openxmlformats.org/officeDocument/2006/relationships/image" Target="../media/image5.png"/><Relationship Id="rId4" Type="http://schemas.openxmlformats.org/officeDocument/2006/relationships/customXml" Target="../ink/ink30.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33.xml"/><Relationship Id="rId1" Type="http://schemas.openxmlformats.org/officeDocument/2006/relationships/slideLayout" Target="../slideLayouts/slideLayout31.xml"/><Relationship Id="rId6" Type="http://schemas.openxmlformats.org/officeDocument/2006/relationships/customXml" Target="../ink/ink35.xml"/><Relationship Id="rId5" Type="http://schemas.openxmlformats.org/officeDocument/2006/relationships/image" Target="../media/image3.png"/><Relationship Id="rId4" Type="http://schemas.openxmlformats.org/officeDocument/2006/relationships/customXml" Target="../ink/ink34.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Machine Learning course 2023. Final Project 11.</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7947" y="117136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36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507" y="6287323"/>
                <a:ext cx="13022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091" y="-481156"/>
                <a:ext cx="36000" cy="36000"/>
              </a:xfrm>
              <a:prstGeom prst="rect">
                <a:avLst/>
              </a:prstGeom>
            </p:spPr>
          </p:pic>
        </mc:Fallback>
      </mc:AlternateContent>
      <p:sp>
        <p:nvSpPr>
          <p:cNvPr id="21" name="TextBox 20">
            <a:extLst>
              <a:ext uri="{FF2B5EF4-FFF2-40B4-BE49-F238E27FC236}">
                <a16:creationId xmlns:a16="http://schemas.microsoft.com/office/drawing/2014/main" id="{EDBDAFF6-A4AA-3626-FFDA-186C01DB4876}"/>
              </a:ext>
            </a:extLst>
          </p:cNvPr>
          <p:cNvSpPr txBox="1"/>
          <p:nvPr/>
        </p:nvSpPr>
        <p:spPr>
          <a:xfrm>
            <a:off x="1295573" y="2571174"/>
            <a:ext cx="9977120" cy="1323439"/>
          </a:xfrm>
          <a:prstGeom prst="rect">
            <a:avLst/>
          </a:prstGeom>
          <a:noFill/>
        </p:spPr>
        <p:txBody>
          <a:bodyPr wrap="square" rtlCol="0">
            <a:spAutoFit/>
          </a:bodyPr>
          <a:lstStyle/>
          <a:p>
            <a:r>
              <a:rPr lang="en-US" sz="4000" dirty="0">
                <a:latin typeface="+mj-lt"/>
              </a:rPr>
              <a:t>Contrastive Learning for Event Sequences with Self-Supervision on multiple domains</a:t>
            </a:r>
            <a:endParaRPr lang="ru-RU" sz="4000" dirty="0">
              <a:latin typeface="+mj-lt"/>
            </a:endParaRPr>
          </a:p>
        </p:txBody>
      </p:sp>
      <p:sp>
        <p:nvSpPr>
          <p:cNvPr id="24" name="TextBox 23">
            <a:extLst>
              <a:ext uri="{FF2B5EF4-FFF2-40B4-BE49-F238E27FC236}">
                <a16:creationId xmlns:a16="http://schemas.microsoft.com/office/drawing/2014/main" id="{E94179B4-69D6-24AB-58D8-DBDF9FD508DC}"/>
              </a:ext>
            </a:extLst>
          </p:cNvPr>
          <p:cNvSpPr txBox="1"/>
          <p:nvPr/>
        </p:nvSpPr>
        <p:spPr>
          <a:xfrm>
            <a:off x="1280160" y="4572269"/>
            <a:ext cx="1838614" cy="400110"/>
          </a:xfrm>
          <a:prstGeom prst="rect">
            <a:avLst/>
          </a:prstGeom>
          <a:noFill/>
        </p:spPr>
        <p:txBody>
          <a:bodyPr wrap="square" rtlCol="0">
            <a:spAutoFit/>
          </a:bodyPr>
          <a:lstStyle/>
          <a:p>
            <a:r>
              <a:rPr lang="en-US" sz="2000" dirty="0"/>
              <a:t>Denis Grankin</a:t>
            </a:r>
            <a:endParaRPr lang="ru-RU" sz="2000" dirty="0"/>
          </a:p>
        </p:txBody>
      </p:sp>
      <p:sp>
        <p:nvSpPr>
          <p:cNvPr id="25" name="TextBox 24">
            <a:extLst>
              <a:ext uri="{FF2B5EF4-FFF2-40B4-BE49-F238E27FC236}">
                <a16:creationId xmlns:a16="http://schemas.microsoft.com/office/drawing/2014/main" id="{48A681F7-C0A0-699A-4B63-03F5ED4C7513}"/>
              </a:ext>
            </a:extLst>
          </p:cNvPr>
          <p:cNvSpPr txBox="1"/>
          <p:nvPr/>
        </p:nvSpPr>
        <p:spPr>
          <a:xfrm>
            <a:off x="2841259" y="5227197"/>
            <a:ext cx="1838614" cy="400110"/>
          </a:xfrm>
          <a:prstGeom prst="rect">
            <a:avLst/>
          </a:prstGeom>
          <a:noFill/>
        </p:spPr>
        <p:txBody>
          <a:bodyPr wrap="square" rtlCol="0">
            <a:spAutoFit/>
          </a:bodyPr>
          <a:lstStyle/>
          <a:p>
            <a:r>
              <a:rPr lang="en-US" sz="2000" dirty="0"/>
              <a:t>Irena Gureeva</a:t>
            </a:r>
            <a:endParaRPr lang="ru-RU" sz="2000" dirty="0"/>
          </a:p>
        </p:txBody>
      </p:sp>
      <p:sp>
        <p:nvSpPr>
          <p:cNvPr id="26" name="TextBox 25">
            <a:extLst>
              <a:ext uri="{FF2B5EF4-FFF2-40B4-BE49-F238E27FC236}">
                <a16:creationId xmlns:a16="http://schemas.microsoft.com/office/drawing/2014/main" id="{0C739F18-CB41-4FCF-FD8F-8B7D8E6E6A35}"/>
              </a:ext>
            </a:extLst>
          </p:cNvPr>
          <p:cNvSpPr txBox="1"/>
          <p:nvPr/>
        </p:nvSpPr>
        <p:spPr>
          <a:xfrm>
            <a:off x="4679873" y="4572269"/>
            <a:ext cx="2677160" cy="400110"/>
          </a:xfrm>
          <a:prstGeom prst="rect">
            <a:avLst/>
          </a:prstGeom>
          <a:noFill/>
        </p:spPr>
        <p:txBody>
          <a:bodyPr wrap="square" rtlCol="0">
            <a:spAutoFit/>
          </a:bodyPr>
          <a:lstStyle/>
          <a:p>
            <a:r>
              <a:rPr lang="en-US" sz="2000" dirty="0"/>
              <a:t>Ekaterina Andreichuk</a:t>
            </a:r>
            <a:endParaRPr lang="ru-RU" sz="2000" dirty="0"/>
          </a:p>
        </p:txBody>
      </p:sp>
      <p:sp>
        <p:nvSpPr>
          <p:cNvPr id="27" name="TextBox 26">
            <a:extLst>
              <a:ext uri="{FF2B5EF4-FFF2-40B4-BE49-F238E27FC236}">
                <a16:creationId xmlns:a16="http://schemas.microsoft.com/office/drawing/2014/main" id="{0835855B-6ADF-FAD7-0CD8-758094181E01}"/>
              </a:ext>
            </a:extLst>
          </p:cNvPr>
          <p:cNvSpPr txBox="1"/>
          <p:nvPr/>
        </p:nvSpPr>
        <p:spPr>
          <a:xfrm>
            <a:off x="8691361" y="4572269"/>
            <a:ext cx="2220479" cy="400110"/>
          </a:xfrm>
          <a:prstGeom prst="rect">
            <a:avLst/>
          </a:prstGeom>
          <a:noFill/>
        </p:spPr>
        <p:txBody>
          <a:bodyPr wrap="square" rtlCol="0">
            <a:spAutoFit/>
          </a:bodyPr>
          <a:lstStyle/>
          <a:p>
            <a:r>
              <a:rPr lang="en-US" sz="2000" dirty="0"/>
              <a:t>Ivan Apanasevich</a:t>
            </a:r>
            <a:endParaRPr lang="ru-RU" sz="2000" dirty="0"/>
          </a:p>
        </p:txBody>
      </p:sp>
      <p:sp>
        <p:nvSpPr>
          <p:cNvPr id="28" name="TextBox 27">
            <a:extLst>
              <a:ext uri="{FF2B5EF4-FFF2-40B4-BE49-F238E27FC236}">
                <a16:creationId xmlns:a16="http://schemas.microsoft.com/office/drawing/2014/main" id="{E70398E6-C360-8ADE-6846-D71800E92599}"/>
              </a:ext>
            </a:extLst>
          </p:cNvPr>
          <p:cNvSpPr txBox="1"/>
          <p:nvPr/>
        </p:nvSpPr>
        <p:spPr>
          <a:xfrm>
            <a:off x="7014114" y="5224461"/>
            <a:ext cx="2336627" cy="400110"/>
          </a:xfrm>
          <a:prstGeom prst="rect">
            <a:avLst/>
          </a:prstGeom>
          <a:noFill/>
        </p:spPr>
        <p:txBody>
          <a:bodyPr wrap="square" rtlCol="0">
            <a:spAutoFit/>
          </a:bodyPr>
          <a:lstStyle/>
          <a:p>
            <a:r>
              <a:rPr lang="en-US" sz="2000" dirty="0"/>
              <a:t>Mikhail Konenkov</a:t>
            </a:r>
            <a:endParaRPr lang="ru-RU" dirty="0"/>
          </a:p>
        </p:txBody>
      </p:sp>
      <p:sp>
        <p:nvSpPr>
          <p:cNvPr id="34" name="TextBox 33">
            <a:extLst>
              <a:ext uri="{FF2B5EF4-FFF2-40B4-BE49-F238E27FC236}">
                <a16:creationId xmlns:a16="http://schemas.microsoft.com/office/drawing/2014/main" id="{A2424D1A-5719-B804-28F4-86D7596D98A2}"/>
              </a:ext>
            </a:extLst>
          </p:cNvPr>
          <p:cNvSpPr txBox="1"/>
          <p:nvPr/>
        </p:nvSpPr>
        <p:spPr>
          <a:xfrm>
            <a:off x="4523791" y="3901742"/>
            <a:ext cx="3144417" cy="523220"/>
          </a:xfrm>
          <a:prstGeom prst="rect">
            <a:avLst/>
          </a:prstGeom>
          <a:noFill/>
        </p:spPr>
        <p:txBody>
          <a:bodyPr wrap="square" rtlCol="0">
            <a:spAutoFit/>
          </a:bodyPr>
          <a:lstStyle/>
          <a:p>
            <a:pPr algn="ctr"/>
            <a:r>
              <a:rPr lang="en-US" sz="2800" dirty="0">
                <a:latin typeface="+mj-lt"/>
              </a:rPr>
              <a:t>Replication study</a:t>
            </a:r>
            <a:endParaRPr lang="ru-RU" sz="2800" dirty="0">
              <a:latin typeface="+mj-lt"/>
            </a:endParaRPr>
          </a:p>
        </p:txBody>
      </p:sp>
      <p:pic>
        <p:nvPicPr>
          <p:cNvPr id="5" name="Рисунок 4">
            <a:extLst>
              <a:ext uri="{FF2B5EF4-FFF2-40B4-BE49-F238E27FC236}">
                <a16:creationId xmlns:a16="http://schemas.microsoft.com/office/drawing/2014/main" id="{67045D87-EC56-D64D-18E8-88DCB68161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1259" y="1259903"/>
            <a:ext cx="5465272" cy="1366318"/>
          </a:xfrm>
          <a:prstGeom prst="rect">
            <a:avLst/>
          </a:prstGeom>
        </p:spPr>
      </p:pic>
    </p:spTree>
    <p:extLst>
      <p:ext uri="{BB962C8B-B14F-4D97-AF65-F5344CB8AC3E}">
        <p14:creationId xmlns:p14="http://schemas.microsoft.com/office/powerpoint/2010/main" val="481987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p:txBody>
          <a:bodyPr>
            <a:normAutofit/>
          </a:bodyPr>
          <a:lstStyle/>
          <a:p>
            <a:pPr algn="ctr"/>
            <a:r>
              <a:rPr lang="en-US" sz="4400" dirty="0" err="1">
                <a:latin typeface="+mj-lt"/>
              </a:rPr>
              <a:t>DataFusion</a:t>
            </a:r>
            <a:r>
              <a:rPr lang="en-US" sz="4400" dirty="0">
                <a:latin typeface="+mj-lt"/>
              </a:rPr>
              <a:t> 2022 datasets</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10</a:t>
            </a:fld>
            <a:endParaRPr lang="ru-RU"/>
          </a:p>
        </p:txBody>
      </p:sp>
      <p:sp>
        <p:nvSpPr>
          <p:cNvPr id="5" name="Текст 4">
            <a:extLst>
              <a:ext uri="{FF2B5EF4-FFF2-40B4-BE49-F238E27FC236}">
                <a16:creationId xmlns:a16="http://schemas.microsoft.com/office/drawing/2014/main" id="{7DFBC874-FA1C-9452-E97C-C2C2561FF520}"/>
              </a:ext>
            </a:extLst>
          </p:cNvPr>
          <p:cNvSpPr>
            <a:spLocks noGrp="1"/>
          </p:cNvSpPr>
          <p:nvPr>
            <p:ph type="body" sz="quarter" idx="12"/>
          </p:nvPr>
        </p:nvSpPr>
        <p:spPr>
          <a:xfrm>
            <a:off x="554956" y="2674787"/>
            <a:ext cx="3657600" cy="3319298"/>
          </a:xfrm>
        </p:spPr>
        <p:txBody>
          <a:bodyPr/>
          <a:lstStyle/>
          <a:p>
            <a:pPr algn="ctr"/>
            <a:r>
              <a:rPr lang="en-US" sz="2400" dirty="0">
                <a:latin typeface="+mj-lt"/>
              </a:rPr>
              <a:t>transactions </a:t>
            </a:r>
          </a:p>
          <a:p>
            <a:pPr algn="ctr"/>
            <a:r>
              <a:rPr lang="en-US" sz="2000" dirty="0">
                <a:latin typeface="+mj-lt"/>
              </a:rPr>
              <a:t>19821910 rows </a:t>
            </a:r>
          </a:p>
          <a:p>
            <a:endParaRPr lang="en-US" sz="2000" dirty="0">
              <a:latin typeface="+mj-lt"/>
            </a:endParaRPr>
          </a:p>
          <a:p>
            <a:endParaRPr lang="ru-RU" dirty="0"/>
          </a:p>
        </p:txBody>
      </p:sp>
      <p:sp>
        <p:nvSpPr>
          <p:cNvPr id="7" name="Текст 6">
            <a:extLst>
              <a:ext uri="{FF2B5EF4-FFF2-40B4-BE49-F238E27FC236}">
                <a16:creationId xmlns:a16="http://schemas.microsoft.com/office/drawing/2014/main" id="{6DFADBDD-9074-5E74-99DC-C8C1CE8C8A30}"/>
              </a:ext>
            </a:extLst>
          </p:cNvPr>
          <p:cNvSpPr>
            <a:spLocks noGrp="1"/>
          </p:cNvSpPr>
          <p:nvPr>
            <p:ph type="body" sz="quarter" idx="21"/>
          </p:nvPr>
        </p:nvSpPr>
        <p:spPr>
          <a:xfrm>
            <a:off x="7144869" y="2710611"/>
            <a:ext cx="3657600" cy="2444621"/>
          </a:xfrm>
        </p:spPr>
        <p:txBody>
          <a:bodyPr/>
          <a:lstStyle/>
          <a:p>
            <a:pPr algn="ctr"/>
            <a:r>
              <a:rPr lang="en-US" sz="2400" dirty="0">
                <a:latin typeface="+mj-lt"/>
              </a:rPr>
              <a:t>clickstream</a:t>
            </a:r>
          </a:p>
          <a:p>
            <a:pPr algn="ctr"/>
            <a:r>
              <a:rPr lang="en-US" sz="2000" dirty="0">
                <a:latin typeface="+mj-lt"/>
              </a:rPr>
              <a:t>126752515 rows</a:t>
            </a:r>
          </a:p>
          <a:p>
            <a:endParaRPr lang="ru-RU" dirty="0"/>
          </a:p>
        </p:txBody>
      </p:sp>
      <p:sp>
        <p:nvSpPr>
          <p:cNvPr id="19" name="Текст 18">
            <a:extLst>
              <a:ext uri="{FF2B5EF4-FFF2-40B4-BE49-F238E27FC236}">
                <a16:creationId xmlns:a16="http://schemas.microsoft.com/office/drawing/2014/main" id="{4A5D8F88-0861-D0BC-A128-9E8100B6C08D}"/>
              </a:ext>
            </a:extLst>
          </p:cNvPr>
          <p:cNvSpPr>
            <a:spLocks noGrp="1"/>
          </p:cNvSpPr>
          <p:nvPr>
            <p:ph type="body" sz="quarter" idx="22"/>
          </p:nvPr>
        </p:nvSpPr>
        <p:spPr>
          <a:xfrm>
            <a:off x="3695818" y="4060501"/>
            <a:ext cx="3657600" cy="2444621"/>
          </a:xfrm>
        </p:spPr>
        <p:txBody>
          <a:bodyPr/>
          <a:lstStyle/>
          <a:p>
            <a:pPr algn="ctr"/>
            <a:r>
              <a:rPr lang="en-US" sz="2400" dirty="0">
                <a:latin typeface="+mj-lt"/>
              </a:rPr>
              <a:t>target</a:t>
            </a:r>
          </a:p>
          <a:p>
            <a:pPr algn="ctr"/>
            <a:r>
              <a:rPr lang="en-US" sz="2000" dirty="0">
                <a:latin typeface="+mj-lt"/>
              </a:rPr>
              <a:t>8509 rows</a:t>
            </a:r>
          </a:p>
          <a:p>
            <a:endParaRPr lang="ru-RU" dirty="0"/>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sp>
        <p:nvSpPr>
          <p:cNvPr id="4" name="TextBox 3">
            <a:extLst>
              <a:ext uri="{FF2B5EF4-FFF2-40B4-BE49-F238E27FC236}">
                <a16:creationId xmlns:a16="http://schemas.microsoft.com/office/drawing/2014/main" id="{53663D95-6754-26E7-4433-6F880E418C47}"/>
              </a:ext>
            </a:extLst>
          </p:cNvPr>
          <p:cNvSpPr txBox="1"/>
          <p:nvPr/>
        </p:nvSpPr>
        <p:spPr>
          <a:xfrm>
            <a:off x="381000" y="1543102"/>
            <a:ext cx="11430000" cy="1200329"/>
          </a:xfrm>
          <a:prstGeom prst="rect">
            <a:avLst/>
          </a:prstGeom>
          <a:noFill/>
        </p:spPr>
        <p:txBody>
          <a:bodyPr wrap="square" rtlCol="0">
            <a:spAutoFit/>
          </a:bodyPr>
          <a:lstStyle/>
          <a:p>
            <a:pPr algn="just"/>
            <a:r>
              <a:rPr lang="en-US" sz="2400" dirty="0">
                <a:latin typeface="+mj-lt"/>
              </a:rPr>
              <a:t>We have datasets with industrial data of transactions and clickstreams.</a:t>
            </a:r>
          </a:p>
          <a:p>
            <a:pPr algn="just"/>
            <a:r>
              <a:rPr lang="en-US" sz="2400" dirty="0">
                <a:latin typeface="+mj-lt"/>
              </a:rPr>
              <a:t>Due to this data we need to predict whether a client has a higher education.</a:t>
            </a:r>
            <a:endParaRPr lang="ru-RU" sz="2400" dirty="0">
              <a:latin typeface="+mj-lt"/>
            </a:endParaRPr>
          </a:p>
          <a:p>
            <a:endParaRPr lang="en-US" sz="2400" dirty="0">
              <a:latin typeface="+mj-lt"/>
            </a:endParaRPr>
          </a:p>
        </p:txBody>
      </p:sp>
      <p:pic>
        <p:nvPicPr>
          <p:cNvPr id="6" name="Рисунок 5">
            <a:extLst>
              <a:ext uri="{FF2B5EF4-FFF2-40B4-BE49-F238E27FC236}">
                <a16:creationId xmlns:a16="http://schemas.microsoft.com/office/drawing/2014/main" id="{4A38310C-6CFC-9194-93FB-7A76C1750F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
        <p:nvSpPr>
          <p:cNvPr id="8" name="AutoShape 2">
            <a:extLst>
              <a:ext uri="{FF2B5EF4-FFF2-40B4-BE49-F238E27FC236}">
                <a16:creationId xmlns:a16="http://schemas.microsoft.com/office/drawing/2014/main" id="{358FDAF6-0CB1-A12C-0477-BC5E911AD9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3" name="Рисунок 12">
            <a:extLst>
              <a:ext uri="{FF2B5EF4-FFF2-40B4-BE49-F238E27FC236}">
                <a16:creationId xmlns:a16="http://schemas.microsoft.com/office/drawing/2014/main" id="{21C06984-7C8A-5BB2-DADE-4B207F9F1736}"/>
              </a:ext>
            </a:extLst>
          </p:cNvPr>
          <p:cNvPicPr>
            <a:picLocks noChangeAspect="1"/>
          </p:cNvPicPr>
          <p:nvPr/>
        </p:nvPicPr>
        <p:blipFill>
          <a:blip r:embed="rId10"/>
          <a:stretch>
            <a:fillRect/>
          </a:stretch>
        </p:blipFill>
        <p:spPr>
          <a:xfrm>
            <a:off x="554956" y="3319253"/>
            <a:ext cx="3963777" cy="1200329"/>
          </a:xfrm>
          <a:prstGeom prst="rect">
            <a:avLst/>
          </a:prstGeom>
        </p:spPr>
      </p:pic>
      <p:pic>
        <p:nvPicPr>
          <p:cNvPr id="15" name="Рисунок 14">
            <a:extLst>
              <a:ext uri="{FF2B5EF4-FFF2-40B4-BE49-F238E27FC236}">
                <a16:creationId xmlns:a16="http://schemas.microsoft.com/office/drawing/2014/main" id="{7FD8B715-7A6A-A201-A4B5-1A28823B9C70}"/>
              </a:ext>
            </a:extLst>
          </p:cNvPr>
          <p:cNvPicPr>
            <a:picLocks noChangeAspect="1"/>
          </p:cNvPicPr>
          <p:nvPr/>
        </p:nvPicPr>
        <p:blipFill>
          <a:blip r:embed="rId11"/>
          <a:stretch>
            <a:fillRect/>
          </a:stretch>
        </p:blipFill>
        <p:spPr>
          <a:xfrm>
            <a:off x="3423924" y="4847546"/>
            <a:ext cx="4509578" cy="1301978"/>
          </a:xfrm>
          <a:prstGeom prst="rect">
            <a:avLst/>
          </a:prstGeom>
        </p:spPr>
      </p:pic>
      <p:pic>
        <p:nvPicPr>
          <p:cNvPr id="18" name="Рисунок 17">
            <a:extLst>
              <a:ext uri="{FF2B5EF4-FFF2-40B4-BE49-F238E27FC236}">
                <a16:creationId xmlns:a16="http://schemas.microsoft.com/office/drawing/2014/main" id="{DAAC9369-4EB9-F47A-FAB1-D9155DD2CBA2}"/>
              </a:ext>
            </a:extLst>
          </p:cNvPr>
          <p:cNvPicPr>
            <a:picLocks noChangeAspect="1"/>
          </p:cNvPicPr>
          <p:nvPr/>
        </p:nvPicPr>
        <p:blipFill>
          <a:blip r:embed="rId12"/>
          <a:stretch>
            <a:fillRect/>
          </a:stretch>
        </p:blipFill>
        <p:spPr>
          <a:xfrm>
            <a:off x="6558798" y="3374209"/>
            <a:ext cx="5025501" cy="1154603"/>
          </a:xfrm>
          <a:prstGeom prst="rect">
            <a:avLst/>
          </a:prstGeom>
        </p:spPr>
      </p:pic>
    </p:spTree>
    <p:extLst>
      <p:ext uri="{BB962C8B-B14F-4D97-AF65-F5344CB8AC3E}">
        <p14:creationId xmlns:p14="http://schemas.microsoft.com/office/powerpoint/2010/main" val="4278510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Transactions preprocessing</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11</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pic>
        <p:nvPicPr>
          <p:cNvPr id="4" name="Рисунок 3">
            <a:extLst>
              <a:ext uri="{FF2B5EF4-FFF2-40B4-BE49-F238E27FC236}">
                <a16:creationId xmlns:a16="http://schemas.microsoft.com/office/drawing/2014/main" id="{A8CFA022-E1C1-E98F-D04D-8323B555F2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
        <p:nvSpPr>
          <p:cNvPr id="7" name="AutoShape 4">
            <a:extLst>
              <a:ext uri="{FF2B5EF4-FFF2-40B4-BE49-F238E27FC236}">
                <a16:creationId xmlns:a16="http://schemas.microsoft.com/office/drawing/2014/main" id="{DC7096C7-B07D-FA9B-9C77-63309FAE38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3" name="TextBox 12">
            <a:extLst>
              <a:ext uri="{FF2B5EF4-FFF2-40B4-BE49-F238E27FC236}">
                <a16:creationId xmlns:a16="http://schemas.microsoft.com/office/drawing/2014/main" id="{8AF54AFF-46B6-E97F-B284-472F655EED7C}"/>
              </a:ext>
            </a:extLst>
          </p:cNvPr>
          <p:cNvSpPr txBox="1"/>
          <p:nvPr/>
        </p:nvSpPr>
        <p:spPr>
          <a:xfrm>
            <a:off x="819513" y="1712771"/>
            <a:ext cx="10397879" cy="461665"/>
          </a:xfrm>
          <a:prstGeom prst="rect">
            <a:avLst/>
          </a:prstGeom>
          <a:noFill/>
        </p:spPr>
        <p:txBody>
          <a:bodyPr wrap="square" rtlCol="0">
            <a:spAutoFit/>
          </a:bodyPr>
          <a:lstStyle/>
          <a:p>
            <a:pPr algn="ctr"/>
            <a:r>
              <a:rPr lang="en-US" sz="2400" dirty="0">
                <a:latin typeface="+mj-lt"/>
              </a:rPr>
              <a:t>transactions.csv -&gt; </a:t>
            </a:r>
            <a:r>
              <a:rPr lang="en-US" sz="2400" dirty="0" err="1">
                <a:latin typeface="+mj-lt"/>
              </a:rPr>
              <a:t>pd.read_csv</a:t>
            </a:r>
            <a:r>
              <a:rPr lang="en-US" sz="2400" dirty="0">
                <a:latin typeface="+mj-lt"/>
              </a:rPr>
              <a:t>(‘transactions.csv’) -&gt;  </a:t>
            </a:r>
          </a:p>
        </p:txBody>
      </p:sp>
      <p:pic>
        <p:nvPicPr>
          <p:cNvPr id="17" name="Рисунок 16">
            <a:extLst>
              <a:ext uri="{FF2B5EF4-FFF2-40B4-BE49-F238E27FC236}">
                <a16:creationId xmlns:a16="http://schemas.microsoft.com/office/drawing/2014/main" id="{2728BC2A-967D-C241-CE6F-F1C130760E98}"/>
              </a:ext>
            </a:extLst>
          </p:cNvPr>
          <p:cNvPicPr>
            <a:picLocks noChangeAspect="1"/>
          </p:cNvPicPr>
          <p:nvPr/>
        </p:nvPicPr>
        <p:blipFill>
          <a:blip r:embed="rId10"/>
          <a:stretch>
            <a:fillRect/>
          </a:stretch>
        </p:blipFill>
        <p:spPr>
          <a:xfrm>
            <a:off x="651583" y="2579929"/>
            <a:ext cx="10599660" cy="2334467"/>
          </a:xfrm>
          <a:prstGeom prst="rect">
            <a:avLst/>
          </a:prstGeom>
        </p:spPr>
      </p:pic>
      <p:pic>
        <p:nvPicPr>
          <p:cNvPr id="19" name="Рисунок 18">
            <a:extLst>
              <a:ext uri="{FF2B5EF4-FFF2-40B4-BE49-F238E27FC236}">
                <a16:creationId xmlns:a16="http://schemas.microsoft.com/office/drawing/2014/main" id="{57E68EC8-338F-D862-4CE5-80E62B732EE1}"/>
              </a:ext>
            </a:extLst>
          </p:cNvPr>
          <p:cNvPicPr>
            <a:picLocks noChangeAspect="1"/>
          </p:cNvPicPr>
          <p:nvPr/>
        </p:nvPicPr>
        <p:blipFill>
          <a:blip r:embed="rId11"/>
          <a:stretch>
            <a:fillRect/>
          </a:stretch>
        </p:blipFill>
        <p:spPr>
          <a:xfrm>
            <a:off x="9787522" y="1458991"/>
            <a:ext cx="948605" cy="1022140"/>
          </a:xfrm>
          <a:prstGeom prst="rect">
            <a:avLst/>
          </a:prstGeom>
        </p:spPr>
      </p:pic>
    </p:spTree>
    <p:extLst>
      <p:ext uri="{BB962C8B-B14F-4D97-AF65-F5344CB8AC3E}">
        <p14:creationId xmlns:p14="http://schemas.microsoft.com/office/powerpoint/2010/main" val="432412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Clickstreams preprocessing</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12</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pic>
        <p:nvPicPr>
          <p:cNvPr id="4" name="Рисунок 3">
            <a:extLst>
              <a:ext uri="{FF2B5EF4-FFF2-40B4-BE49-F238E27FC236}">
                <a16:creationId xmlns:a16="http://schemas.microsoft.com/office/drawing/2014/main" id="{A8CFA022-E1C1-E98F-D04D-8323B555F2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
        <p:nvSpPr>
          <p:cNvPr id="7" name="AutoShape 4">
            <a:extLst>
              <a:ext uri="{FF2B5EF4-FFF2-40B4-BE49-F238E27FC236}">
                <a16:creationId xmlns:a16="http://schemas.microsoft.com/office/drawing/2014/main" id="{DC7096C7-B07D-FA9B-9C77-63309FAE38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TextBox 4">
            <a:extLst>
              <a:ext uri="{FF2B5EF4-FFF2-40B4-BE49-F238E27FC236}">
                <a16:creationId xmlns:a16="http://schemas.microsoft.com/office/drawing/2014/main" id="{FFA01EC6-74B2-11B8-7A62-4CF06A99F2D9}"/>
              </a:ext>
            </a:extLst>
          </p:cNvPr>
          <p:cNvSpPr txBox="1"/>
          <p:nvPr/>
        </p:nvSpPr>
        <p:spPr>
          <a:xfrm>
            <a:off x="-831732" y="1597994"/>
            <a:ext cx="9673892" cy="461665"/>
          </a:xfrm>
          <a:prstGeom prst="rect">
            <a:avLst/>
          </a:prstGeom>
          <a:noFill/>
        </p:spPr>
        <p:txBody>
          <a:bodyPr wrap="square" rtlCol="0">
            <a:spAutoFit/>
          </a:bodyPr>
          <a:lstStyle/>
          <a:p>
            <a:pPr algn="ctr"/>
            <a:r>
              <a:rPr lang="en-US" sz="2400" dirty="0">
                <a:latin typeface="+mj-lt"/>
              </a:rPr>
              <a:t>clickstreams.csv -&gt; </a:t>
            </a:r>
            <a:r>
              <a:rPr lang="en-US" sz="2400" dirty="0" err="1">
                <a:latin typeface="+mj-lt"/>
              </a:rPr>
              <a:t>pd.read_csv</a:t>
            </a:r>
            <a:r>
              <a:rPr lang="en-US" sz="2400" dirty="0">
                <a:latin typeface="+mj-lt"/>
              </a:rPr>
              <a:t>(‘clickstreams.csv’) -&gt;  </a:t>
            </a:r>
          </a:p>
        </p:txBody>
      </p:sp>
      <p:pic>
        <p:nvPicPr>
          <p:cNvPr id="15" name="Рисунок 14">
            <a:extLst>
              <a:ext uri="{FF2B5EF4-FFF2-40B4-BE49-F238E27FC236}">
                <a16:creationId xmlns:a16="http://schemas.microsoft.com/office/drawing/2014/main" id="{0319067F-6D02-4760-E7ED-9B2D1130D45A}"/>
              </a:ext>
            </a:extLst>
          </p:cNvPr>
          <p:cNvPicPr>
            <a:picLocks noChangeAspect="1"/>
          </p:cNvPicPr>
          <p:nvPr/>
        </p:nvPicPr>
        <p:blipFill>
          <a:blip r:embed="rId10"/>
          <a:stretch>
            <a:fillRect/>
          </a:stretch>
        </p:blipFill>
        <p:spPr>
          <a:xfrm>
            <a:off x="7741328" y="1308285"/>
            <a:ext cx="1016949" cy="1016949"/>
          </a:xfrm>
          <a:prstGeom prst="rect">
            <a:avLst/>
          </a:prstGeom>
        </p:spPr>
      </p:pic>
      <p:pic>
        <p:nvPicPr>
          <p:cNvPr id="21" name="Рисунок 20">
            <a:extLst>
              <a:ext uri="{FF2B5EF4-FFF2-40B4-BE49-F238E27FC236}">
                <a16:creationId xmlns:a16="http://schemas.microsoft.com/office/drawing/2014/main" id="{D13C38B7-672B-B75B-F1FA-BEF4D6E24425}"/>
              </a:ext>
            </a:extLst>
          </p:cNvPr>
          <p:cNvPicPr>
            <a:picLocks noChangeAspect="1"/>
          </p:cNvPicPr>
          <p:nvPr/>
        </p:nvPicPr>
        <p:blipFill>
          <a:blip r:embed="rId11"/>
          <a:stretch>
            <a:fillRect/>
          </a:stretch>
        </p:blipFill>
        <p:spPr>
          <a:xfrm>
            <a:off x="513003" y="2910809"/>
            <a:ext cx="11010900" cy="2152650"/>
          </a:xfrm>
          <a:prstGeom prst="rect">
            <a:avLst/>
          </a:prstGeom>
        </p:spPr>
      </p:pic>
      <p:sp>
        <p:nvSpPr>
          <p:cNvPr id="22" name="TextBox 21">
            <a:extLst>
              <a:ext uri="{FF2B5EF4-FFF2-40B4-BE49-F238E27FC236}">
                <a16:creationId xmlns:a16="http://schemas.microsoft.com/office/drawing/2014/main" id="{EECCF99D-F832-3075-2114-D13E100CDE21}"/>
              </a:ext>
            </a:extLst>
          </p:cNvPr>
          <p:cNvSpPr txBox="1"/>
          <p:nvPr/>
        </p:nvSpPr>
        <p:spPr>
          <a:xfrm>
            <a:off x="8842160" y="1585926"/>
            <a:ext cx="2746160" cy="461665"/>
          </a:xfrm>
          <a:prstGeom prst="rect">
            <a:avLst/>
          </a:prstGeom>
          <a:noFill/>
        </p:spPr>
        <p:txBody>
          <a:bodyPr wrap="square" rtlCol="0">
            <a:spAutoFit/>
          </a:bodyPr>
          <a:lstStyle/>
          <a:p>
            <a:r>
              <a:rPr lang="ru-RU" sz="2400" dirty="0">
                <a:latin typeface="+mj-lt"/>
              </a:rPr>
              <a:t>-</a:t>
            </a:r>
            <a:r>
              <a:rPr lang="en-US" sz="2400" dirty="0">
                <a:latin typeface="+mj-lt"/>
              </a:rPr>
              <a:t>&gt; </a:t>
            </a:r>
            <a:r>
              <a:rPr lang="en-US" sz="2400" dirty="0" err="1">
                <a:latin typeface="+mj-lt"/>
              </a:rPr>
              <a:t>PySpark</a:t>
            </a:r>
            <a:r>
              <a:rPr lang="en-US" sz="2400" dirty="0">
                <a:latin typeface="+mj-lt"/>
              </a:rPr>
              <a:t> -&gt; </a:t>
            </a:r>
          </a:p>
        </p:txBody>
      </p:sp>
      <p:pic>
        <p:nvPicPr>
          <p:cNvPr id="23" name="Рисунок 22">
            <a:extLst>
              <a:ext uri="{FF2B5EF4-FFF2-40B4-BE49-F238E27FC236}">
                <a16:creationId xmlns:a16="http://schemas.microsoft.com/office/drawing/2014/main" id="{23FBCBBD-9CA7-B784-C7AD-005A205E7437}"/>
              </a:ext>
            </a:extLst>
          </p:cNvPr>
          <p:cNvPicPr>
            <a:picLocks noChangeAspect="1"/>
          </p:cNvPicPr>
          <p:nvPr/>
        </p:nvPicPr>
        <p:blipFill>
          <a:blip r:embed="rId12"/>
          <a:stretch>
            <a:fillRect/>
          </a:stretch>
        </p:blipFill>
        <p:spPr>
          <a:xfrm>
            <a:off x="10862395" y="1308285"/>
            <a:ext cx="948605" cy="1016949"/>
          </a:xfrm>
          <a:prstGeom prst="rect">
            <a:avLst/>
          </a:prstGeom>
        </p:spPr>
      </p:pic>
    </p:spTree>
    <p:extLst>
      <p:ext uri="{BB962C8B-B14F-4D97-AF65-F5344CB8AC3E}">
        <p14:creationId xmlns:p14="http://schemas.microsoft.com/office/powerpoint/2010/main" val="151643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Hyper-parameters</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13</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graphicFrame>
        <p:nvGraphicFramePr>
          <p:cNvPr id="4" name="Таблица 4">
            <a:extLst>
              <a:ext uri="{FF2B5EF4-FFF2-40B4-BE49-F238E27FC236}">
                <a16:creationId xmlns:a16="http://schemas.microsoft.com/office/drawing/2014/main" id="{502DA2AD-4E27-B81A-9DB7-7ADF53E6F5B1}"/>
              </a:ext>
            </a:extLst>
          </p:cNvPr>
          <p:cNvGraphicFramePr>
            <a:graphicFrameLocks noGrp="1"/>
          </p:cNvGraphicFramePr>
          <p:nvPr>
            <p:extLst>
              <p:ext uri="{D42A27DB-BD31-4B8C-83A1-F6EECF244321}">
                <p14:modId xmlns:p14="http://schemas.microsoft.com/office/powerpoint/2010/main" val="956785819"/>
              </p:ext>
            </p:extLst>
          </p:nvPr>
        </p:nvGraphicFramePr>
        <p:xfrm>
          <a:off x="2031999" y="1645727"/>
          <a:ext cx="7351698" cy="3322320"/>
        </p:xfrm>
        <a:graphic>
          <a:graphicData uri="http://schemas.openxmlformats.org/drawingml/2006/table">
            <a:tbl>
              <a:tblPr firstRow="1" bandRow="1">
                <a:tableStyleId>{7E9639D4-E3E2-4D34-9284-5A2195B3D0D7}</a:tableStyleId>
              </a:tblPr>
              <a:tblGrid>
                <a:gridCol w="3675849">
                  <a:extLst>
                    <a:ext uri="{9D8B030D-6E8A-4147-A177-3AD203B41FA5}">
                      <a16:colId xmlns:a16="http://schemas.microsoft.com/office/drawing/2014/main" val="2956768527"/>
                    </a:ext>
                  </a:extLst>
                </a:gridCol>
                <a:gridCol w="3675849">
                  <a:extLst>
                    <a:ext uri="{9D8B030D-6E8A-4147-A177-3AD203B41FA5}">
                      <a16:colId xmlns:a16="http://schemas.microsoft.com/office/drawing/2014/main" val="1463311741"/>
                    </a:ext>
                  </a:extLst>
                </a:gridCol>
              </a:tblGrid>
              <a:tr h="370840">
                <a:tc>
                  <a:txBody>
                    <a:bodyPr/>
                    <a:lstStyle/>
                    <a:p>
                      <a:pPr algn="ctr"/>
                      <a:r>
                        <a:rPr lang="en-US" sz="1400" dirty="0">
                          <a:latin typeface="+mn-lt"/>
                        </a:rPr>
                        <a:t>Model</a:t>
                      </a:r>
                      <a:endParaRPr lang="ru-RU"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dirty="0" err="1">
                          <a:latin typeface="+mn-lt"/>
                        </a:rPr>
                        <a:t>CoLES</a:t>
                      </a:r>
                      <a:endParaRPr lang="ru-RU"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22997517"/>
                  </a:ext>
                </a:extLst>
              </a:tr>
              <a:tr h="370840">
                <a:tc>
                  <a:txBody>
                    <a:bodyPr/>
                    <a:lstStyle/>
                    <a:p>
                      <a:pPr algn="ctr">
                        <a:lnSpc>
                          <a:spcPct val="150000"/>
                        </a:lnSpc>
                      </a:pPr>
                      <a:r>
                        <a:rPr lang="en-US" sz="1400" dirty="0">
                          <a:latin typeface="+mn-lt"/>
                        </a:rPr>
                        <a:t>Embedding size</a:t>
                      </a:r>
                      <a:endParaRPr lang="ru-RU"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lnSpc>
                          <a:spcPct val="150000"/>
                        </a:lnSpc>
                      </a:pPr>
                      <a:r>
                        <a:rPr lang="ru-RU" sz="1400" b="0" i="0" u="none" strike="noStrike" kern="1200" dirty="0">
                          <a:solidFill>
                            <a:schemeClr val="tx1"/>
                          </a:solidFill>
                          <a:effectLst/>
                          <a:latin typeface="+mn-lt"/>
                          <a:ea typeface="+mn-ea"/>
                          <a:cs typeface="+mn-cs"/>
                        </a:rPr>
                        <a:t>800</a:t>
                      </a:r>
                      <a:endParaRPr lang="ru-RU"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804286237"/>
                  </a:ext>
                </a:extLst>
              </a:tr>
              <a:tr h="370840">
                <a:tc>
                  <a:txBody>
                    <a:bodyPr/>
                    <a:lstStyle/>
                    <a:p>
                      <a:pPr algn="ctr">
                        <a:lnSpc>
                          <a:spcPct val="150000"/>
                        </a:lnSpc>
                      </a:pPr>
                      <a:r>
                        <a:rPr lang="en-US" sz="1400" dirty="0">
                          <a:latin typeface="+mn-lt"/>
                        </a:rPr>
                        <a:t>Loss function</a:t>
                      </a:r>
                      <a:endParaRPr lang="ru-RU"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noFill/>
                      <a:prstDash val="solid"/>
                      <a:round/>
                      <a:headEnd type="none" w="med" len="med"/>
                      <a:tailEnd type="none" w="med" len="med"/>
                    </a:lnB>
                  </a:tcPr>
                </a:tc>
                <a:tc>
                  <a:txBody>
                    <a:bodyPr/>
                    <a:lstStyle/>
                    <a:p>
                      <a:pPr algn="ctr">
                        <a:lnSpc>
                          <a:spcPct val="150000"/>
                        </a:lnSpc>
                      </a:pPr>
                      <a:r>
                        <a:rPr lang="en-US" sz="1400" b="0" i="0" u="none" strike="noStrike" kern="1200" dirty="0">
                          <a:solidFill>
                            <a:schemeClr val="tx1"/>
                          </a:solidFill>
                          <a:effectLst/>
                          <a:latin typeface="+mn-lt"/>
                          <a:ea typeface="+mn-ea"/>
                          <a:cs typeface="+mn-cs"/>
                        </a:rPr>
                        <a:t>Contrastive loss</a:t>
                      </a:r>
                      <a:endParaRPr lang="ru-RU"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noFill/>
                      <a:prstDash val="solid"/>
                      <a:round/>
                      <a:headEnd type="none" w="med" len="med"/>
                      <a:tailEnd type="none" w="med" len="med"/>
                    </a:lnB>
                  </a:tcPr>
                </a:tc>
                <a:extLst>
                  <a:ext uri="{0D108BD9-81ED-4DB2-BD59-A6C34878D82A}">
                    <a16:rowId xmlns:a16="http://schemas.microsoft.com/office/drawing/2014/main" val="1233686854"/>
                  </a:ext>
                </a:extLst>
              </a:tr>
              <a:tr h="370840">
                <a:tc>
                  <a:txBody>
                    <a:bodyPr/>
                    <a:lstStyle/>
                    <a:p>
                      <a:pPr algn="ctr">
                        <a:lnSpc>
                          <a:spcPct val="150000"/>
                        </a:lnSpc>
                      </a:pPr>
                      <a:r>
                        <a:rPr lang="en-US" sz="1400" dirty="0">
                          <a:latin typeface="+mn-lt"/>
                        </a:rPr>
                        <a:t>Learning rate</a:t>
                      </a:r>
                      <a:endParaRPr lang="ru-RU"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50000"/>
                        </a:lnSpc>
                      </a:pPr>
                      <a:r>
                        <a:rPr lang="ru-RU" sz="1400" b="0" i="0" u="none" strike="noStrike" kern="1200" dirty="0">
                          <a:solidFill>
                            <a:schemeClr val="tx1"/>
                          </a:solidFill>
                          <a:effectLst/>
                          <a:latin typeface="+mn-lt"/>
                          <a:ea typeface="+mn-ea"/>
                          <a:cs typeface="+mn-cs"/>
                        </a:rPr>
                        <a:t>0.001</a:t>
                      </a:r>
                      <a:endParaRPr lang="ru-RU"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08313249"/>
                  </a:ext>
                </a:extLst>
              </a:tr>
              <a:tr h="370840">
                <a:tc>
                  <a:txBody>
                    <a:bodyPr/>
                    <a:lstStyle/>
                    <a:p>
                      <a:pPr algn="ctr">
                        <a:lnSpc>
                          <a:spcPct val="150000"/>
                        </a:lnSpc>
                      </a:pPr>
                      <a:r>
                        <a:rPr lang="en-US" sz="1400" b="0" i="0" u="none" strike="noStrike" kern="1200" dirty="0">
                          <a:solidFill>
                            <a:schemeClr val="tx1"/>
                          </a:solidFill>
                          <a:effectLst/>
                          <a:latin typeface="+mn-lt"/>
                          <a:ea typeface="+mn-ea"/>
                          <a:cs typeface="+mn-cs"/>
                        </a:rPr>
                        <a:t>Resampling</a:t>
                      </a:r>
                      <a:endParaRPr lang="ru-RU"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50000"/>
                        </a:lnSpc>
                      </a:pPr>
                      <a:r>
                        <a:rPr lang="en-US" sz="1400" b="0" i="0" u="none" strike="noStrike" kern="1200" dirty="0">
                          <a:solidFill>
                            <a:schemeClr val="tx1"/>
                          </a:solidFill>
                          <a:effectLst/>
                          <a:latin typeface="+mn-lt"/>
                          <a:ea typeface="+mn-ea"/>
                          <a:cs typeface="+mn-cs"/>
                        </a:rPr>
                        <a:t>Sample Slices </a:t>
                      </a:r>
                      <a:endParaRPr lang="ru-RU"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20436182"/>
                  </a:ext>
                </a:extLst>
              </a:tr>
              <a:tr h="370840">
                <a:tc>
                  <a:txBody>
                    <a:bodyPr/>
                    <a:lstStyle/>
                    <a:p>
                      <a:pPr algn="ctr">
                        <a:lnSpc>
                          <a:spcPct val="150000"/>
                        </a:lnSpc>
                      </a:pPr>
                      <a:r>
                        <a:rPr lang="en-US" sz="1400" b="0" i="0" u="none" strike="noStrike" kern="1200" dirty="0">
                          <a:solidFill>
                            <a:schemeClr val="tx1"/>
                          </a:solidFill>
                          <a:effectLst/>
                          <a:latin typeface="+mn-lt"/>
                          <a:ea typeface="+mn-ea"/>
                          <a:cs typeface="+mn-cs"/>
                        </a:rPr>
                        <a:t>Number of splits</a:t>
                      </a:r>
                      <a:endParaRPr lang="ru-RU"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50000"/>
                        </a:lnSpc>
                      </a:pPr>
                      <a:r>
                        <a:rPr lang="ru-RU" sz="1400" b="0" i="0" u="none" strike="noStrike" kern="1200" dirty="0">
                          <a:solidFill>
                            <a:schemeClr val="tx1"/>
                          </a:solidFill>
                          <a:effectLst/>
                          <a:latin typeface="+mn-lt"/>
                          <a:ea typeface="+mn-ea"/>
                          <a:cs typeface="+mn-cs"/>
                        </a:rPr>
                        <a:t>5</a:t>
                      </a:r>
                      <a:endParaRPr lang="ru-RU"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9799465"/>
                  </a:ext>
                </a:extLst>
              </a:tr>
              <a:tr h="370840">
                <a:tc>
                  <a:txBody>
                    <a:bodyPr/>
                    <a:lstStyle/>
                    <a:p>
                      <a:pPr algn="ctr">
                        <a:lnSpc>
                          <a:spcPct val="150000"/>
                        </a:lnSpc>
                      </a:pPr>
                      <a:r>
                        <a:rPr lang="en-US" sz="1400" b="0" i="0" u="none" strike="noStrike" kern="1200" dirty="0">
                          <a:solidFill>
                            <a:schemeClr val="tx1"/>
                          </a:solidFill>
                          <a:effectLst/>
                          <a:latin typeface="+mn-lt"/>
                          <a:ea typeface="+mn-ea"/>
                          <a:cs typeface="+mn-cs"/>
                        </a:rPr>
                        <a:t>Size of subsequence</a:t>
                      </a:r>
                      <a:endParaRPr lang="ru-RU"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lnSpc>
                          <a:spcPct val="150000"/>
                        </a:lnSpc>
                      </a:pPr>
                      <a:r>
                        <a:rPr lang="ru-RU" sz="1400" b="0" i="0" u="none" strike="noStrike" kern="1200" dirty="0">
                          <a:solidFill>
                            <a:schemeClr val="tx1"/>
                          </a:solidFill>
                          <a:effectLst/>
                          <a:latin typeface="+mn-lt"/>
                          <a:ea typeface="+mn-ea"/>
                          <a:cs typeface="+mn-cs"/>
                        </a:rPr>
                        <a:t>25-200</a:t>
                      </a:r>
                      <a:endParaRPr lang="ru-RU"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50732490"/>
                  </a:ext>
                </a:extLst>
              </a:tr>
              <a:tr h="370840">
                <a:tc>
                  <a:txBody>
                    <a:bodyPr/>
                    <a:lstStyle/>
                    <a:p>
                      <a:pPr algn="ctr">
                        <a:lnSpc>
                          <a:spcPct val="150000"/>
                        </a:lnSpc>
                      </a:pPr>
                      <a:r>
                        <a:rPr lang="en-US" sz="1400" dirty="0">
                          <a:latin typeface="+mn-lt"/>
                        </a:rPr>
                        <a:t>Encoder</a:t>
                      </a:r>
                      <a:endParaRPr lang="ru-RU" sz="1400" dirty="0">
                        <a:latin typeface="+mn-lt"/>
                      </a:endParaRPr>
                    </a:p>
                    <a:p>
                      <a:pPr algn="ctr">
                        <a:lnSpc>
                          <a:spcPct val="150000"/>
                        </a:lnSpc>
                      </a:pPr>
                      <a:r>
                        <a:rPr lang="en-US" sz="1400" dirty="0">
                          <a:latin typeface="+mn-lt"/>
                        </a:rPr>
                        <a:t>Number of epochs </a:t>
                      </a:r>
                      <a:endParaRPr lang="ru-RU"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400" b="0" i="0" u="none" strike="noStrike" kern="1200" dirty="0">
                          <a:solidFill>
                            <a:schemeClr val="tx1"/>
                          </a:solidFill>
                          <a:effectLst/>
                          <a:latin typeface="+mn-lt"/>
                          <a:ea typeface="+mn-ea"/>
                          <a:cs typeface="+mn-cs"/>
                        </a:rPr>
                        <a:t>GRU</a:t>
                      </a:r>
                      <a:endParaRPr lang="ru-RU" sz="1400" b="0" i="0" u="none" strike="noStrike" kern="1200" dirty="0">
                        <a:solidFill>
                          <a:schemeClr val="tx1"/>
                        </a:solidFill>
                        <a:effectLst/>
                        <a:latin typeface="+mn-lt"/>
                        <a:ea typeface="+mn-ea"/>
                        <a:cs typeface="+mn-cs"/>
                      </a:endParaRPr>
                    </a:p>
                    <a:p>
                      <a:pPr algn="ctr">
                        <a:lnSpc>
                          <a:spcPct val="150000"/>
                        </a:lnSpc>
                      </a:pPr>
                      <a:r>
                        <a:rPr lang="ru-RU" sz="1400" b="0" i="0" u="none" strike="noStrike" kern="1200" dirty="0">
                          <a:solidFill>
                            <a:schemeClr val="tx1"/>
                          </a:solidFill>
                          <a:effectLst/>
                          <a:latin typeface="+mn-lt"/>
                          <a:ea typeface="+mn-ea"/>
                          <a:cs typeface="+mn-cs"/>
                        </a:rPr>
                        <a:t>150</a:t>
                      </a:r>
                      <a:endParaRPr lang="en-US" sz="1400" b="0" i="0" u="none" strike="noStrike"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4217790"/>
                  </a:ext>
                </a:extLst>
              </a:tr>
            </a:tbl>
          </a:graphicData>
        </a:graphic>
      </p:graphicFrame>
      <p:sp>
        <p:nvSpPr>
          <p:cNvPr id="5" name="TextBox 4">
            <a:extLst>
              <a:ext uri="{FF2B5EF4-FFF2-40B4-BE49-F238E27FC236}">
                <a16:creationId xmlns:a16="http://schemas.microsoft.com/office/drawing/2014/main" id="{CC8AF2A9-EB0E-BECF-CEF1-03BF8CD9C46A}"/>
              </a:ext>
            </a:extLst>
          </p:cNvPr>
          <p:cNvSpPr txBox="1"/>
          <p:nvPr/>
        </p:nvSpPr>
        <p:spPr>
          <a:xfrm>
            <a:off x="2110658" y="1255930"/>
            <a:ext cx="8497752" cy="338554"/>
          </a:xfrm>
          <a:prstGeom prst="rect">
            <a:avLst/>
          </a:prstGeom>
          <a:noFill/>
        </p:spPr>
        <p:txBody>
          <a:bodyPr wrap="square" rtlCol="0">
            <a:spAutoFit/>
          </a:bodyPr>
          <a:lstStyle/>
          <a:p>
            <a:pPr algn="ctr"/>
            <a:r>
              <a:rPr lang="en-US" sz="1600" b="1" i="0" u="none" strike="noStrike" baseline="0" dirty="0"/>
              <a:t>Table 1: Hyper-parameters for </a:t>
            </a:r>
            <a:r>
              <a:rPr lang="en-US" sz="1600" b="1" dirty="0" err="1"/>
              <a:t>CoLES</a:t>
            </a:r>
            <a:r>
              <a:rPr lang="en-US" sz="1600" b="1" dirty="0"/>
              <a:t> </a:t>
            </a:r>
            <a:r>
              <a:rPr lang="en-US" sz="1600" b="1" i="0" u="none" strike="noStrike" baseline="0" dirty="0"/>
              <a:t>training</a:t>
            </a:r>
            <a:endParaRPr lang="ru-RU" sz="1600" b="1" dirty="0"/>
          </a:p>
        </p:txBody>
      </p:sp>
      <p:sp>
        <p:nvSpPr>
          <p:cNvPr id="6" name="TextBox 5">
            <a:extLst>
              <a:ext uri="{FF2B5EF4-FFF2-40B4-BE49-F238E27FC236}">
                <a16:creationId xmlns:a16="http://schemas.microsoft.com/office/drawing/2014/main" id="{2481EBC7-7BE4-5656-47BA-61D90C8EC310}"/>
              </a:ext>
            </a:extLst>
          </p:cNvPr>
          <p:cNvSpPr txBox="1"/>
          <p:nvPr/>
        </p:nvSpPr>
        <p:spPr>
          <a:xfrm>
            <a:off x="1954453" y="5212273"/>
            <a:ext cx="8128000" cy="646331"/>
          </a:xfrm>
          <a:prstGeom prst="rect">
            <a:avLst/>
          </a:prstGeom>
          <a:noFill/>
        </p:spPr>
        <p:txBody>
          <a:bodyPr wrap="square" rtlCol="0">
            <a:spAutoFit/>
          </a:bodyPr>
          <a:lstStyle/>
          <a:p>
            <a:r>
              <a:rPr lang="en-US" dirty="0"/>
              <a:t>We’ve tried different parameters on both transactions and clickstream datasets, but the parameters listed in that are the best for models training.</a:t>
            </a:r>
            <a:endParaRPr lang="ru-RU" dirty="0"/>
          </a:p>
        </p:txBody>
      </p:sp>
      <p:pic>
        <p:nvPicPr>
          <p:cNvPr id="7" name="Рисунок 6">
            <a:extLst>
              <a:ext uri="{FF2B5EF4-FFF2-40B4-BE49-F238E27FC236}">
                <a16:creationId xmlns:a16="http://schemas.microsoft.com/office/drawing/2014/main" id="{F4E76105-9FEB-9CDB-30B7-E13D621ECD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Tree>
    <p:extLst>
      <p:ext uri="{BB962C8B-B14F-4D97-AF65-F5344CB8AC3E}">
        <p14:creationId xmlns:p14="http://schemas.microsoft.com/office/powerpoint/2010/main" val="140523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tile tx="0" ty="0" sx="100000" sy="100000" flip="none" algn="tl"/>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Results</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14</a:t>
            </a:fld>
            <a:endParaRPr lang="ru-RU"/>
          </a:p>
        </p:txBody>
      </p:sp>
      <mc:AlternateContent xmlns:mc="http://schemas.openxmlformats.org/markup-compatibility/2006" xmlns:p14="http://schemas.microsoft.com/office/powerpoint/2010/main">
        <mc:Choice Requires="p14">
          <p:contentPart p14:bwMode="auto" r:id="rId3">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4"/>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6"/>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8"/>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4"/>
              <a:stretch>
                <a:fillRect/>
              </a:stretch>
            </p:blipFill>
            <p:spPr>
              <a:xfrm>
                <a:off x="-99451" y="-481156"/>
                <a:ext cx="36000" cy="36000"/>
              </a:xfrm>
              <a:prstGeom prst="rect">
                <a:avLst/>
              </a:prstGeom>
            </p:spPr>
          </p:pic>
        </mc:Fallback>
      </mc:AlternateContent>
      <p:graphicFrame>
        <p:nvGraphicFramePr>
          <p:cNvPr id="6" name="Таблица 6">
            <a:extLst>
              <a:ext uri="{FF2B5EF4-FFF2-40B4-BE49-F238E27FC236}">
                <a16:creationId xmlns:a16="http://schemas.microsoft.com/office/drawing/2014/main" id="{A635A16C-9C1C-89ED-B57C-700603D0F128}"/>
              </a:ext>
            </a:extLst>
          </p:cNvPr>
          <p:cNvGraphicFramePr>
            <a:graphicFrameLocks noGrp="1"/>
          </p:cNvGraphicFramePr>
          <p:nvPr>
            <p:extLst>
              <p:ext uri="{D42A27DB-BD31-4B8C-83A1-F6EECF244321}">
                <p14:modId xmlns:p14="http://schemas.microsoft.com/office/powerpoint/2010/main" val="527817536"/>
              </p:ext>
            </p:extLst>
          </p:nvPr>
        </p:nvGraphicFramePr>
        <p:xfrm>
          <a:off x="2760955" y="1899576"/>
          <a:ext cx="6764784" cy="3532511"/>
        </p:xfrm>
        <a:graphic>
          <a:graphicData uri="http://schemas.openxmlformats.org/drawingml/2006/table">
            <a:tbl>
              <a:tblPr firstRow="1" bandRow="1">
                <a:tableStyleId>{073A0DAA-6AF3-43AB-8588-CEC1D06C72B9}</a:tableStyleId>
              </a:tblPr>
              <a:tblGrid>
                <a:gridCol w="1285133">
                  <a:extLst>
                    <a:ext uri="{9D8B030D-6E8A-4147-A177-3AD203B41FA5}">
                      <a16:colId xmlns:a16="http://schemas.microsoft.com/office/drawing/2014/main" val="1918573709"/>
                    </a:ext>
                  </a:extLst>
                </a:gridCol>
                <a:gridCol w="1342027">
                  <a:extLst>
                    <a:ext uri="{9D8B030D-6E8A-4147-A177-3AD203B41FA5}">
                      <a16:colId xmlns:a16="http://schemas.microsoft.com/office/drawing/2014/main" val="2331145209"/>
                    </a:ext>
                  </a:extLst>
                </a:gridCol>
                <a:gridCol w="1379208">
                  <a:extLst>
                    <a:ext uri="{9D8B030D-6E8A-4147-A177-3AD203B41FA5}">
                      <a16:colId xmlns:a16="http://schemas.microsoft.com/office/drawing/2014/main" val="2786730654"/>
                    </a:ext>
                  </a:extLst>
                </a:gridCol>
                <a:gridCol w="1379208">
                  <a:extLst>
                    <a:ext uri="{9D8B030D-6E8A-4147-A177-3AD203B41FA5}">
                      <a16:colId xmlns:a16="http://schemas.microsoft.com/office/drawing/2014/main" val="2914631564"/>
                    </a:ext>
                  </a:extLst>
                </a:gridCol>
                <a:gridCol w="1379208">
                  <a:extLst>
                    <a:ext uri="{9D8B030D-6E8A-4147-A177-3AD203B41FA5}">
                      <a16:colId xmlns:a16="http://schemas.microsoft.com/office/drawing/2014/main" val="4215275279"/>
                    </a:ext>
                  </a:extLst>
                </a:gridCol>
              </a:tblGrid>
              <a:tr h="681339">
                <a:tc>
                  <a:txBody>
                    <a:bodyPr/>
                    <a:lstStyle/>
                    <a:p>
                      <a:pPr algn="ct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1400" dirty="0" err="1"/>
                        <a:t>CoLES</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t>Agg baseline</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t>Random encoder</a:t>
                      </a:r>
                      <a:endParaRPr lang="ru-RU"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3949947"/>
                  </a:ext>
                </a:extLst>
              </a:tr>
              <a:tr h="681339">
                <a:tc>
                  <a:txBody>
                    <a:bodyPr/>
                    <a:lstStyle/>
                    <a:p>
                      <a:pPr algn="ctr"/>
                      <a:r>
                        <a:rPr lang="en-US" sz="1400" dirty="0"/>
                        <a:t>Metrics</a:t>
                      </a: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t>Transaction dataset</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t>Clickstream dataset</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Transaction dataset</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Transaction dataset</a:t>
                      </a:r>
                      <a:endParaRPr lang="ru-RU"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33889"/>
                  </a:ext>
                </a:extLst>
              </a:tr>
              <a:tr h="480834">
                <a:tc>
                  <a:txBody>
                    <a:bodyPr/>
                    <a:lstStyle/>
                    <a:p>
                      <a:pPr algn="ctr"/>
                      <a:r>
                        <a:rPr lang="en-US" sz="1400" dirty="0"/>
                        <a:t>F1 score</a:t>
                      </a: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ru-RU" sz="1400" b="0" i="0" u="none" strike="noStrike" kern="1200" dirty="0">
                          <a:solidFill>
                            <a:schemeClr val="dk1"/>
                          </a:solidFill>
                          <a:effectLst/>
                          <a:latin typeface="+mn-lt"/>
                          <a:ea typeface="+mn-ea"/>
                          <a:cs typeface="+mn-cs"/>
                        </a:rPr>
                        <a:t>0.8615</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0.8334</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0.8522</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0.8519</a:t>
                      </a:r>
                      <a:endParaRPr lang="ru-RU"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9874180"/>
                  </a:ext>
                </a:extLst>
              </a:tr>
              <a:tr h="681339">
                <a:tc>
                  <a:txBody>
                    <a:bodyPr/>
                    <a:lstStyle/>
                    <a:p>
                      <a:pPr algn="ctr"/>
                      <a:r>
                        <a:rPr lang="en-US" sz="1400" b="0" i="0" u="none" strike="noStrike" kern="1200" dirty="0">
                          <a:solidFill>
                            <a:schemeClr val="dk1"/>
                          </a:solidFill>
                          <a:effectLst/>
                          <a:latin typeface="+mn-lt"/>
                          <a:ea typeface="+mn-ea"/>
                          <a:cs typeface="+mn-cs"/>
                        </a:rPr>
                        <a:t>ROC AUC score</a:t>
                      </a: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ru-RU" sz="1400" b="0" i="0" u="none" strike="noStrike" kern="1200" dirty="0">
                          <a:solidFill>
                            <a:schemeClr val="dk1"/>
                          </a:solidFill>
                          <a:effectLst/>
                          <a:latin typeface="+mn-lt"/>
                          <a:ea typeface="+mn-ea"/>
                          <a:cs typeface="+mn-cs"/>
                        </a:rPr>
                        <a:t>0.7583</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0.5936</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0.5014</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0.5047</a:t>
                      </a:r>
                      <a:endParaRPr lang="ru-RU"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29291500"/>
                  </a:ext>
                </a:extLst>
              </a:tr>
              <a:tr h="526826">
                <a:tc>
                  <a:txBody>
                    <a:bodyPr/>
                    <a:lstStyle/>
                    <a:p>
                      <a:pPr algn="ctr"/>
                      <a:r>
                        <a:rPr lang="en-US" sz="1400" b="0" i="0" u="none" strike="noStrike" kern="1200" dirty="0">
                          <a:solidFill>
                            <a:schemeClr val="dk1"/>
                          </a:solidFill>
                          <a:effectLst/>
                          <a:latin typeface="+mn-lt"/>
                          <a:ea typeface="+mn-ea"/>
                          <a:cs typeface="+mn-cs"/>
                        </a:rPr>
                        <a:t>Precision</a:t>
                      </a: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ru-RU" sz="1400" b="0" i="0" u="none" strike="noStrike" kern="1200" dirty="0">
                          <a:solidFill>
                            <a:schemeClr val="dk1"/>
                          </a:solidFill>
                          <a:effectLst/>
                          <a:latin typeface="+mn-lt"/>
                          <a:ea typeface="+mn-ea"/>
                          <a:cs typeface="+mn-cs"/>
                        </a:rPr>
                        <a:t>0.9605</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1</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1</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1</a:t>
                      </a:r>
                      <a:endParaRPr lang="ru-RU"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35387271"/>
                  </a:ext>
                </a:extLst>
              </a:tr>
              <a:tr h="480834">
                <a:tc>
                  <a:txBody>
                    <a:bodyPr/>
                    <a:lstStyle/>
                    <a:p>
                      <a:pPr algn="ctr"/>
                      <a:r>
                        <a:rPr lang="en-US" sz="1400" b="0" i="0" u="none" strike="noStrike" kern="1200" dirty="0">
                          <a:solidFill>
                            <a:schemeClr val="dk1"/>
                          </a:solidFill>
                          <a:effectLst/>
                          <a:latin typeface="+mn-lt"/>
                          <a:ea typeface="+mn-ea"/>
                          <a:cs typeface="+mn-cs"/>
                        </a:rPr>
                        <a:t>Accuracy</a:t>
                      </a: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ru-RU" sz="1400" b="0" i="0" u="none" strike="noStrike" kern="1200" dirty="0">
                          <a:solidFill>
                            <a:schemeClr val="dk1"/>
                          </a:solidFill>
                          <a:effectLst/>
                          <a:latin typeface="+mn-lt"/>
                          <a:ea typeface="+mn-ea"/>
                          <a:cs typeface="+mn-cs"/>
                        </a:rPr>
                        <a:t>0.7708</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en-US" sz="1400" dirty="0"/>
                        <a:t>0.7145</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en-US" sz="1400" dirty="0"/>
                        <a:t>0.7427</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en-US" sz="1400" dirty="0"/>
                        <a:t>0.7421</a:t>
                      </a:r>
                      <a:endParaRPr lang="ru-RU"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3456587067"/>
                  </a:ext>
                </a:extLst>
              </a:tr>
            </a:tbl>
          </a:graphicData>
        </a:graphic>
      </p:graphicFrame>
      <p:sp>
        <p:nvSpPr>
          <p:cNvPr id="7" name="TextBox 6">
            <a:extLst>
              <a:ext uri="{FF2B5EF4-FFF2-40B4-BE49-F238E27FC236}">
                <a16:creationId xmlns:a16="http://schemas.microsoft.com/office/drawing/2014/main" id="{4A81270B-9EA7-3786-6320-06F36781541A}"/>
              </a:ext>
            </a:extLst>
          </p:cNvPr>
          <p:cNvSpPr txBox="1"/>
          <p:nvPr/>
        </p:nvSpPr>
        <p:spPr>
          <a:xfrm>
            <a:off x="2149987" y="1453698"/>
            <a:ext cx="8497752" cy="338554"/>
          </a:xfrm>
          <a:prstGeom prst="rect">
            <a:avLst/>
          </a:prstGeom>
          <a:noFill/>
        </p:spPr>
        <p:txBody>
          <a:bodyPr wrap="square" rtlCol="0">
            <a:spAutoFit/>
          </a:bodyPr>
          <a:lstStyle/>
          <a:p>
            <a:pPr algn="ctr"/>
            <a:r>
              <a:rPr lang="en-US" sz="1600" b="1" i="0" u="none" strike="noStrike" baseline="0" dirty="0"/>
              <a:t>Table </a:t>
            </a:r>
            <a:r>
              <a:rPr lang="en-US" sz="1600" b="1" dirty="0"/>
              <a:t>2</a:t>
            </a:r>
            <a:r>
              <a:rPr lang="en-US" sz="1600" b="1" i="0" u="none" strike="noStrike" baseline="0" dirty="0"/>
              <a:t>: Scores</a:t>
            </a:r>
            <a:r>
              <a:rPr lang="ru-RU" sz="1600" b="1" i="0" u="none" strike="noStrike" baseline="0" dirty="0"/>
              <a:t> </a:t>
            </a:r>
            <a:r>
              <a:rPr lang="en-US" sz="1600" b="1" i="0" u="none" strike="noStrike" baseline="0" dirty="0"/>
              <a:t>on transactions and clickstream datasets with different metrics</a:t>
            </a:r>
            <a:endParaRPr lang="ru-RU" sz="1600" b="1" dirty="0"/>
          </a:p>
        </p:txBody>
      </p:sp>
      <p:pic>
        <p:nvPicPr>
          <p:cNvPr id="8" name="Рисунок 7">
            <a:extLst>
              <a:ext uri="{FF2B5EF4-FFF2-40B4-BE49-F238E27FC236}">
                <a16:creationId xmlns:a16="http://schemas.microsoft.com/office/drawing/2014/main" id="{51655D04-8DBF-4EA8-0528-D2158653B4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Tree>
    <p:extLst>
      <p:ext uri="{BB962C8B-B14F-4D97-AF65-F5344CB8AC3E}">
        <p14:creationId xmlns:p14="http://schemas.microsoft.com/office/powerpoint/2010/main" val="2051420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Results</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15</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4"/>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6"/>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8"/>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4"/>
              <a:stretch>
                <a:fillRect/>
              </a:stretch>
            </p:blipFill>
            <p:spPr>
              <a:xfrm>
                <a:off x="-99451" y="-481156"/>
                <a:ext cx="36000" cy="36000"/>
              </a:xfrm>
              <a:prstGeom prst="rect">
                <a:avLst/>
              </a:prstGeom>
            </p:spPr>
          </p:pic>
        </mc:Fallback>
      </mc:AlternateContent>
      <p:graphicFrame>
        <p:nvGraphicFramePr>
          <p:cNvPr id="6" name="Таблица 6">
            <a:extLst>
              <a:ext uri="{FF2B5EF4-FFF2-40B4-BE49-F238E27FC236}">
                <a16:creationId xmlns:a16="http://schemas.microsoft.com/office/drawing/2014/main" id="{A635A16C-9C1C-89ED-B57C-700603D0F128}"/>
              </a:ext>
            </a:extLst>
          </p:cNvPr>
          <p:cNvGraphicFramePr>
            <a:graphicFrameLocks noGrp="1"/>
          </p:cNvGraphicFramePr>
          <p:nvPr>
            <p:extLst>
              <p:ext uri="{D42A27DB-BD31-4B8C-83A1-F6EECF244321}">
                <p14:modId xmlns:p14="http://schemas.microsoft.com/office/powerpoint/2010/main" val="3415250544"/>
              </p:ext>
            </p:extLst>
          </p:nvPr>
        </p:nvGraphicFramePr>
        <p:xfrm>
          <a:off x="995385" y="2162181"/>
          <a:ext cx="4006368" cy="1716357"/>
        </p:xfrm>
        <a:graphic>
          <a:graphicData uri="http://schemas.openxmlformats.org/drawingml/2006/table">
            <a:tbl>
              <a:tblPr firstRow="1" bandRow="1">
                <a:tableStyleId>{073A0DAA-6AF3-43AB-8588-CEC1D06C72B9}</a:tableStyleId>
              </a:tblPr>
              <a:tblGrid>
                <a:gridCol w="1285133">
                  <a:extLst>
                    <a:ext uri="{9D8B030D-6E8A-4147-A177-3AD203B41FA5}">
                      <a16:colId xmlns:a16="http://schemas.microsoft.com/office/drawing/2014/main" val="1918573709"/>
                    </a:ext>
                  </a:extLst>
                </a:gridCol>
                <a:gridCol w="1342027">
                  <a:extLst>
                    <a:ext uri="{9D8B030D-6E8A-4147-A177-3AD203B41FA5}">
                      <a16:colId xmlns:a16="http://schemas.microsoft.com/office/drawing/2014/main" val="2331145209"/>
                    </a:ext>
                  </a:extLst>
                </a:gridCol>
                <a:gridCol w="1379208">
                  <a:extLst>
                    <a:ext uri="{9D8B030D-6E8A-4147-A177-3AD203B41FA5}">
                      <a16:colId xmlns:a16="http://schemas.microsoft.com/office/drawing/2014/main" val="2786730654"/>
                    </a:ext>
                  </a:extLst>
                </a:gridCol>
              </a:tblGrid>
              <a:tr h="634344">
                <a:tc>
                  <a:txBody>
                    <a:bodyPr/>
                    <a:lstStyle/>
                    <a:p>
                      <a:pPr algn="ctr"/>
                      <a:r>
                        <a:rPr lang="en-US" sz="1400" dirty="0"/>
                        <a:t>Metrics</a:t>
                      </a: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t>Transaction</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t>Clickstream</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33889"/>
                  </a:ext>
                </a:extLst>
              </a:tr>
              <a:tr h="447669">
                <a:tc>
                  <a:txBody>
                    <a:bodyPr/>
                    <a:lstStyle/>
                    <a:p>
                      <a:pPr algn="ctr"/>
                      <a:r>
                        <a:rPr lang="en-US" sz="1400" dirty="0"/>
                        <a:t>GRU</a:t>
                      </a: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ru-RU" sz="1400" b="0" i="0" u="none" strike="noStrike" kern="1200" dirty="0">
                          <a:solidFill>
                            <a:schemeClr val="dk1"/>
                          </a:solidFill>
                          <a:effectLst/>
                          <a:latin typeface="+mn-lt"/>
                          <a:ea typeface="+mn-ea"/>
                          <a:cs typeface="+mn-cs"/>
                        </a:rPr>
                        <a:t>0.</a:t>
                      </a:r>
                      <a:r>
                        <a:rPr lang="en-US" sz="1400" b="0" i="0" u="none" strike="noStrike" kern="1200" dirty="0">
                          <a:solidFill>
                            <a:schemeClr val="dk1"/>
                          </a:solidFill>
                          <a:effectLst/>
                          <a:latin typeface="+mn-lt"/>
                          <a:ea typeface="+mn-ea"/>
                          <a:cs typeface="+mn-cs"/>
                        </a:rPr>
                        <a:t>7606</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0.5978</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9874180"/>
                  </a:ext>
                </a:extLst>
              </a:tr>
              <a:tr h="634344">
                <a:tc>
                  <a:txBody>
                    <a:bodyPr/>
                    <a:lstStyle/>
                    <a:p>
                      <a:pPr algn="ctr"/>
                      <a:r>
                        <a:rPr lang="en-US" sz="1400" b="0" i="0" u="none" strike="noStrike" kern="1200" dirty="0">
                          <a:solidFill>
                            <a:schemeClr val="dk1"/>
                          </a:solidFill>
                          <a:effectLst/>
                          <a:latin typeface="+mn-lt"/>
                          <a:ea typeface="+mn-ea"/>
                          <a:cs typeface="+mn-cs"/>
                        </a:rPr>
                        <a:t>LSTM</a:t>
                      </a: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ru-RU" sz="1400" b="0" i="0" u="none" strike="noStrike" kern="1200" dirty="0">
                          <a:solidFill>
                            <a:schemeClr val="dk1"/>
                          </a:solidFill>
                          <a:effectLst/>
                          <a:latin typeface="+mn-lt"/>
                          <a:ea typeface="+mn-ea"/>
                          <a:cs typeface="+mn-cs"/>
                        </a:rPr>
                        <a:t>0.75</a:t>
                      </a:r>
                      <a:r>
                        <a:rPr lang="en-US" sz="1400" b="0" i="0" u="none" strike="noStrike" kern="1200" dirty="0">
                          <a:solidFill>
                            <a:schemeClr val="dk1"/>
                          </a:solidFill>
                          <a:effectLst/>
                          <a:latin typeface="+mn-lt"/>
                          <a:ea typeface="+mn-ea"/>
                          <a:cs typeface="+mn-cs"/>
                        </a:rPr>
                        <a:t>28</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0.5766</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29291500"/>
                  </a:ext>
                </a:extLst>
              </a:tr>
            </a:tbl>
          </a:graphicData>
        </a:graphic>
      </p:graphicFrame>
      <p:sp>
        <p:nvSpPr>
          <p:cNvPr id="7" name="TextBox 6">
            <a:extLst>
              <a:ext uri="{FF2B5EF4-FFF2-40B4-BE49-F238E27FC236}">
                <a16:creationId xmlns:a16="http://schemas.microsoft.com/office/drawing/2014/main" id="{4A81270B-9EA7-3786-6320-06F36781541A}"/>
              </a:ext>
            </a:extLst>
          </p:cNvPr>
          <p:cNvSpPr txBox="1"/>
          <p:nvPr/>
        </p:nvSpPr>
        <p:spPr>
          <a:xfrm>
            <a:off x="-1250307" y="1505763"/>
            <a:ext cx="8497752" cy="338554"/>
          </a:xfrm>
          <a:prstGeom prst="rect">
            <a:avLst/>
          </a:prstGeom>
          <a:noFill/>
        </p:spPr>
        <p:txBody>
          <a:bodyPr wrap="square" rtlCol="0">
            <a:spAutoFit/>
          </a:bodyPr>
          <a:lstStyle/>
          <a:p>
            <a:pPr algn="ctr"/>
            <a:r>
              <a:rPr lang="en-US" sz="1600" b="1" i="0" u="none" strike="noStrike" baseline="0" dirty="0"/>
              <a:t>Table </a:t>
            </a:r>
            <a:r>
              <a:rPr lang="ru-RU" sz="1600" b="1" i="0" u="none" strike="noStrike" baseline="0" dirty="0"/>
              <a:t>3</a:t>
            </a:r>
            <a:r>
              <a:rPr lang="en-US" sz="1600" b="1" i="0" u="none" strike="noStrike" baseline="0" dirty="0"/>
              <a:t>: </a:t>
            </a:r>
            <a:r>
              <a:rPr lang="en-US" sz="1600" b="1" dirty="0"/>
              <a:t>ROC-AUC score for different </a:t>
            </a:r>
            <a:r>
              <a:rPr lang="en-US" sz="1600" b="1" dirty="0" err="1"/>
              <a:t>CoLES</a:t>
            </a:r>
            <a:r>
              <a:rPr lang="en-US" sz="1600" b="1" dirty="0"/>
              <a:t> encoders</a:t>
            </a:r>
            <a:endParaRPr lang="ru-RU" sz="1600" b="1" dirty="0"/>
          </a:p>
        </p:txBody>
      </p:sp>
      <p:pic>
        <p:nvPicPr>
          <p:cNvPr id="8" name="Рисунок 7">
            <a:extLst>
              <a:ext uri="{FF2B5EF4-FFF2-40B4-BE49-F238E27FC236}">
                <a16:creationId xmlns:a16="http://schemas.microsoft.com/office/drawing/2014/main" id="{51655D04-8DBF-4EA8-0528-D2158653B4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
        <p:nvSpPr>
          <p:cNvPr id="4" name="TextBox 3">
            <a:extLst>
              <a:ext uri="{FF2B5EF4-FFF2-40B4-BE49-F238E27FC236}">
                <a16:creationId xmlns:a16="http://schemas.microsoft.com/office/drawing/2014/main" id="{D6FEEBD8-363C-E89F-4797-FA4D3E90414B}"/>
              </a:ext>
            </a:extLst>
          </p:cNvPr>
          <p:cNvSpPr txBox="1"/>
          <p:nvPr/>
        </p:nvSpPr>
        <p:spPr>
          <a:xfrm>
            <a:off x="4496024" y="1480141"/>
            <a:ext cx="8497752" cy="338554"/>
          </a:xfrm>
          <a:prstGeom prst="rect">
            <a:avLst/>
          </a:prstGeom>
          <a:noFill/>
        </p:spPr>
        <p:txBody>
          <a:bodyPr wrap="square" rtlCol="0">
            <a:spAutoFit/>
          </a:bodyPr>
          <a:lstStyle/>
          <a:p>
            <a:pPr algn="ctr"/>
            <a:r>
              <a:rPr lang="en-US" sz="1600" b="1" i="0" u="none" strike="noStrike" baseline="0" dirty="0"/>
              <a:t>Table </a:t>
            </a:r>
            <a:r>
              <a:rPr lang="en-US" sz="1600" b="1" dirty="0"/>
              <a:t>4</a:t>
            </a:r>
            <a:r>
              <a:rPr lang="en-US" sz="1600" b="1" i="0" u="none" strike="noStrike" baseline="0" dirty="0"/>
              <a:t>: </a:t>
            </a:r>
            <a:r>
              <a:rPr lang="en-US" sz="1600" b="1" dirty="0"/>
              <a:t>ROC-AUC score for different </a:t>
            </a:r>
            <a:r>
              <a:rPr lang="en-US" sz="1600" b="1" dirty="0" err="1"/>
              <a:t>CoLES</a:t>
            </a:r>
            <a:r>
              <a:rPr lang="en-US" sz="1600" b="1" dirty="0"/>
              <a:t> sampling techniques</a:t>
            </a:r>
            <a:endParaRPr lang="ru-RU" sz="1600" b="1" dirty="0"/>
          </a:p>
        </p:txBody>
      </p:sp>
      <p:graphicFrame>
        <p:nvGraphicFramePr>
          <p:cNvPr id="5" name="Таблица 6">
            <a:extLst>
              <a:ext uri="{FF2B5EF4-FFF2-40B4-BE49-F238E27FC236}">
                <a16:creationId xmlns:a16="http://schemas.microsoft.com/office/drawing/2014/main" id="{0BA29568-BE42-0DCA-A53A-41BC01C02243}"/>
              </a:ext>
            </a:extLst>
          </p:cNvPr>
          <p:cNvGraphicFramePr>
            <a:graphicFrameLocks noGrp="1"/>
          </p:cNvGraphicFramePr>
          <p:nvPr>
            <p:extLst>
              <p:ext uri="{D42A27DB-BD31-4B8C-83A1-F6EECF244321}">
                <p14:modId xmlns:p14="http://schemas.microsoft.com/office/powerpoint/2010/main" val="2565629643"/>
              </p:ext>
            </p:extLst>
          </p:nvPr>
        </p:nvGraphicFramePr>
        <p:xfrm>
          <a:off x="6571567" y="2162181"/>
          <a:ext cx="4006368" cy="2644899"/>
        </p:xfrm>
        <a:graphic>
          <a:graphicData uri="http://schemas.openxmlformats.org/drawingml/2006/table">
            <a:tbl>
              <a:tblPr firstRow="1" bandRow="1">
                <a:tableStyleId>{073A0DAA-6AF3-43AB-8588-CEC1D06C72B9}</a:tableStyleId>
              </a:tblPr>
              <a:tblGrid>
                <a:gridCol w="1556433">
                  <a:extLst>
                    <a:ext uri="{9D8B030D-6E8A-4147-A177-3AD203B41FA5}">
                      <a16:colId xmlns:a16="http://schemas.microsoft.com/office/drawing/2014/main" val="1918573709"/>
                    </a:ext>
                  </a:extLst>
                </a:gridCol>
                <a:gridCol w="1182255">
                  <a:extLst>
                    <a:ext uri="{9D8B030D-6E8A-4147-A177-3AD203B41FA5}">
                      <a16:colId xmlns:a16="http://schemas.microsoft.com/office/drawing/2014/main" val="2331145209"/>
                    </a:ext>
                  </a:extLst>
                </a:gridCol>
                <a:gridCol w="1267680">
                  <a:extLst>
                    <a:ext uri="{9D8B030D-6E8A-4147-A177-3AD203B41FA5}">
                      <a16:colId xmlns:a16="http://schemas.microsoft.com/office/drawing/2014/main" val="2786730654"/>
                    </a:ext>
                  </a:extLst>
                </a:gridCol>
              </a:tblGrid>
              <a:tr h="681339">
                <a:tc>
                  <a:txBody>
                    <a:bodyPr/>
                    <a:lstStyle/>
                    <a:p>
                      <a:pPr algn="ctr"/>
                      <a:r>
                        <a:rPr lang="en-US" sz="1400" dirty="0"/>
                        <a:t>Metrics</a:t>
                      </a: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t>Transaction</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t>Clickstream</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33889"/>
                  </a:ext>
                </a:extLst>
              </a:tr>
              <a:tr h="480834">
                <a:tc>
                  <a:txBody>
                    <a:bodyPr/>
                    <a:lstStyle/>
                    <a:p>
                      <a:pPr algn="ctr">
                        <a:lnSpc>
                          <a:spcPct val="100000"/>
                        </a:lnSpc>
                      </a:pPr>
                      <a:r>
                        <a:rPr lang="en-US" sz="1400" dirty="0" err="1"/>
                        <a:t>SampleSlices</a:t>
                      </a: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00000"/>
                        </a:lnSpc>
                      </a:pPr>
                      <a:r>
                        <a:rPr lang="ru-RU" sz="1400" b="0" i="0" u="none" strike="noStrike" kern="1200" dirty="0">
                          <a:solidFill>
                            <a:schemeClr val="dk1"/>
                          </a:solidFill>
                          <a:effectLst/>
                          <a:latin typeface="+mn-lt"/>
                          <a:ea typeface="+mn-ea"/>
                          <a:cs typeface="+mn-cs"/>
                        </a:rPr>
                        <a:t>0.</a:t>
                      </a:r>
                      <a:r>
                        <a:rPr lang="en-US" sz="1400" b="0" i="0" u="none" strike="noStrike" kern="1200" dirty="0">
                          <a:solidFill>
                            <a:schemeClr val="dk1"/>
                          </a:solidFill>
                          <a:effectLst/>
                          <a:latin typeface="+mn-lt"/>
                          <a:ea typeface="+mn-ea"/>
                          <a:cs typeface="+mn-cs"/>
                        </a:rPr>
                        <a:t>7605</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00000"/>
                        </a:lnSpc>
                      </a:pPr>
                      <a:r>
                        <a:rPr lang="en-US" sz="1400" dirty="0"/>
                        <a:t>0.5978</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9874180"/>
                  </a:ext>
                </a:extLst>
              </a:tr>
              <a:tr h="741363">
                <a:tc>
                  <a:txBody>
                    <a:bodyPr/>
                    <a:lstStyle/>
                    <a:p>
                      <a:pPr algn="ctr">
                        <a:lnSpc>
                          <a:spcPct val="100000"/>
                        </a:lnSpc>
                      </a:pPr>
                      <a:r>
                        <a:rPr lang="en-US" sz="1400" b="0" i="0" u="none" strike="noStrike" kern="1200" dirty="0" err="1">
                          <a:solidFill>
                            <a:schemeClr val="dk1"/>
                          </a:solidFill>
                          <a:effectLst/>
                          <a:latin typeface="+mn-lt"/>
                          <a:ea typeface="+mn-ea"/>
                          <a:cs typeface="+mn-cs"/>
                        </a:rPr>
                        <a:t>SplitRandom</a:t>
                      </a:r>
                      <a:endParaRPr lang="en-US" sz="1400" b="0" i="0" u="none" strike="noStrike"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00000"/>
                        </a:lnSpc>
                      </a:pPr>
                      <a:r>
                        <a:rPr lang="ru-RU" sz="1400" b="0" i="0" u="none" strike="noStrike" kern="1200" dirty="0">
                          <a:solidFill>
                            <a:schemeClr val="dk1"/>
                          </a:solidFill>
                          <a:effectLst/>
                          <a:latin typeface="+mn-lt"/>
                          <a:ea typeface="+mn-ea"/>
                          <a:cs typeface="+mn-cs"/>
                        </a:rPr>
                        <a:t>0.7</a:t>
                      </a:r>
                      <a:r>
                        <a:rPr lang="en-US" sz="1400" b="0" i="0" u="none" strike="noStrike" kern="1200" dirty="0">
                          <a:solidFill>
                            <a:schemeClr val="dk1"/>
                          </a:solidFill>
                          <a:effectLst/>
                          <a:latin typeface="+mn-lt"/>
                          <a:ea typeface="+mn-ea"/>
                          <a:cs typeface="+mn-cs"/>
                        </a:rPr>
                        <a:t>493</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00000"/>
                        </a:lnSpc>
                      </a:pPr>
                      <a:r>
                        <a:rPr lang="en-US" sz="1400" dirty="0"/>
                        <a:t>0.6003</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29291500"/>
                  </a:ext>
                </a:extLst>
              </a:tr>
              <a:tr h="741363">
                <a:tc>
                  <a:txBody>
                    <a:bodyPr/>
                    <a:lstStyle/>
                    <a:p>
                      <a:pPr algn="ctr">
                        <a:lnSpc>
                          <a:spcPct val="100000"/>
                        </a:lnSpc>
                      </a:pPr>
                      <a:r>
                        <a:rPr lang="en-US" sz="1400" b="0" i="0" u="none" strike="noStrike" kern="1200" dirty="0" err="1">
                          <a:solidFill>
                            <a:schemeClr val="dk1"/>
                          </a:solidFill>
                          <a:effectLst/>
                          <a:latin typeface="+mn-lt"/>
                          <a:ea typeface="+mn-ea"/>
                          <a:cs typeface="+mn-cs"/>
                        </a:rPr>
                        <a:t>SampleRandom</a:t>
                      </a:r>
                      <a:endParaRPr lang="en-US" sz="1400" b="0" i="0" u="none" strike="noStrike"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00000"/>
                        </a:lnSpc>
                      </a:pPr>
                      <a:r>
                        <a:rPr lang="en-US" sz="1400" dirty="0"/>
                        <a:t>0.7678</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ct val="100000"/>
                        </a:lnSpc>
                      </a:pPr>
                      <a:r>
                        <a:rPr lang="en-US" sz="1400" dirty="0"/>
                        <a:t>0.5902</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3835576"/>
                  </a:ext>
                </a:extLst>
              </a:tr>
            </a:tbl>
          </a:graphicData>
        </a:graphic>
      </p:graphicFrame>
    </p:spTree>
    <p:extLst>
      <p:ext uri="{BB962C8B-B14F-4D97-AF65-F5344CB8AC3E}">
        <p14:creationId xmlns:p14="http://schemas.microsoft.com/office/powerpoint/2010/main" val="4125723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Results</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16</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pic>
        <p:nvPicPr>
          <p:cNvPr id="4" name="Рисунок 3">
            <a:extLst>
              <a:ext uri="{FF2B5EF4-FFF2-40B4-BE49-F238E27FC236}">
                <a16:creationId xmlns:a16="http://schemas.microsoft.com/office/drawing/2014/main" id="{375898B5-963D-7766-1163-B1EB6D76A4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
        <p:nvSpPr>
          <p:cNvPr id="5" name="TextBox 4">
            <a:extLst>
              <a:ext uri="{FF2B5EF4-FFF2-40B4-BE49-F238E27FC236}">
                <a16:creationId xmlns:a16="http://schemas.microsoft.com/office/drawing/2014/main" id="{F2C5D745-CA08-5496-61D5-22BF7BF97192}"/>
              </a:ext>
            </a:extLst>
          </p:cNvPr>
          <p:cNvSpPr txBox="1"/>
          <p:nvPr/>
        </p:nvSpPr>
        <p:spPr>
          <a:xfrm>
            <a:off x="849759" y="1510660"/>
            <a:ext cx="10492481" cy="1107996"/>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mj-lt"/>
              </a:rPr>
              <a:t>Transaction dataset gives better result than Clickstream dataset</a:t>
            </a:r>
          </a:p>
          <a:p>
            <a:pPr marL="342900" indent="-342900">
              <a:buFont typeface="Arial" panose="020B0604020202020204" pitchFamily="34" charset="0"/>
              <a:buChar char="•"/>
            </a:pPr>
            <a:r>
              <a:rPr lang="en-US" sz="2200" dirty="0" err="1">
                <a:latin typeface="+mj-lt"/>
              </a:rPr>
              <a:t>CoLES</a:t>
            </a:r>
            <a:r>
              <a:rPr lang="en-US" sz="2200" dirty="0">
                <a:latin typeface="+mj-lt"/>
              </a:rPr>
              <a:t> performs better than other used models (</a:t>
            </a:r>
            <a:r>
              <a:rPr lang="en-US" sz="2200" dirty="0" err="1">
                <a:latin typeface="+mj-lt"/>
              </a:rPr>
              <a:t>agg</a:t>
            </a:r>
            <a:r>
              <a:rPr lang="en-US" sz="2200" dirty="0">
                <a:latin typeface="+mj-lt"/>
              </a:rPr>
              <a:t> baseline and random encoder) </a:t>
            </a:r>
            <a:endParaRPr lang="ru-RU" sz="2200" dirty="0">
              <a:latin typeface="+mj-lt"/>
            </a:endParaRPr>
          </a:p>
        </p:txBody>
      </p:sp>
      <p:sp>
        <p:nvSpPr>
          <p:cNvPr id="8" name="TextBox 7">
            <a:extLst>
              <a:ext uri="{FF2B5EF4-FFF2-40B4-BE49-F238E27FC236}">
                <a16:creationId xmlns:a16="http://schemas.microsoft.com/office/drawing/2014/main" id="{B0DF8F34-3010-75EB-6B73-6D3B1248BFF9}"/>
              </a:ext>
            </a:extLst>
          </p:cNvPr>
          <p:cNvSpPr txBox="1"/>
          <p:nvPr/>
        </p:nvSpPr>
        <p:spPr>
          <a:xfrm>
            <a:off x="1847123" y="5773625"/>
            <a:ext cx="8497752" cy="338554"/>
          </a:xfrm>
          <a:prstGeom prst="rect">
            <a:avLst/>
          </a:prstGeom>
          <a:noFill/>
        </p:spPr>
        <p:txBody>
          <a:bodyPr wrap="square" rtlCol="0">
            <a:spAutoFit/>
          </a:bodyPr>
          <a:lstStyle/>
          <a:p>
            <a:pPr algn="ctr"/>
            <a:r>
              <a:rPr lang="en-US" sz="1600" b="1" dirty="0"/>
              <a:t>E</a:t>
            </a:r>
            <a:r>
              <a:rPr lang="en-US" sz="1600" b="1" i="0" u="none" strike="noStrike" baseline="0" dirty="0"/>
              <a:t>mbedding dimensionality vs Quality </a:t>
            </a:r>
            <a:endParaRPr lang="ru-RU" sz="1600" b="1" dirty="0"/>
          </a:p>
        </p:txBody>
      </p:sp>
      <p:pic>
        <p:nvPicPr>
          <p:cNvPr id="9" name="Рисунок 8">
            <a:extLst>
              <a:ext uri="{FF2B5EF4-FFF2-40B4-BE49-F238E27FC236}">
                <a16:creationId xmlns:a16="http://schemas.microsoft.com/office/drawing/2014/main" id="{2D6A1986-2727-FFEA-1B9C-9824D26551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10086" y="2618656"/>
            <a:ext cx="3163291" cy="3067675"/>
          </a:xfrm>
          <a:prstGeom prst="rect">
            <a:avLst/>
          </a:prstGeom>
        </p:spPr>
      </p:pic>
      <p:pic>
        <p:nvPicPr>
          <p:cNvPr id="14" name="Рисунок 13" descr="Изображение выглядит как диаграмма&#10;&#10;Автоматически созданное описание">
            <a:extLst>
              <a:ext uri="{FF2B5EF4-FFF2-40B4-BE49-F238E27FC236}">
                <a16:creationId xmlns:a16="http://schemas.microsoft.com/office/drawing/2014/main" id="{C3BE7909-605B-1661-5FA1-CF87074BD2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33068" y="2571581"/>
            <a:ext cx="3163291" cy="3114750"/>
          </a:xfrm>
          <a:prstGeom prst="rect">
            <a:avLst/>
          </a:prstGeom>
        </p:spPr>
      </p:pic>
    </p:spTree>
    <p:extLst>
      <p:ext uri="{BB962C8B-B14F-4D97-AF65-F5344CB8AC3E}">
        <p14:creationId xmlns:p14="http://schemas.microsoft.com/office/powerpoint/2010/main" val="20519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Рисунок 21" descr="Изображение выглядит как человек, стена, в помещении, стоящий&#10;&#10;Автоматически созданное описание">
            <a:extLst>
              <a:ext uri="{FF2B5EF4-FFF2-40B4-BE49-F238E27FC236}">
                <a16:creationId xmlns:a16="http://schemas.microsoft.com/office/drawing/2014/main" id="{518F5446-3663-5007-50E1-0C88FE983552}"/>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6719" b="16719"/>
          <a:stretch>
            <a:fillRect/>
          </a:stretch>
        </p:blipFill>
        <p:spPr>
          <a:xfrm>
            <a:off x="1243013" y="1855788"/>
            <a:ext cx="1719262" cy="1719262"/>
          </a:xfrm>
        </p:spPr>
      </p:pic>
      <p:sp>
        <p:nvSpPr>
          <p:cNvPr id="5" name="Текст 4">
            <a:extLst>
              <a:ext uri="{FF2B5EF4-FFF2-40B4-BE49-F238E27FC236}">
                <a16:creationId xmlns:a16="http://schemas.microsoft.com/office/drawing/2014/main" id="{4162839B-D9CE-6A72-8E8B-6DFF64248DFA}"/>
              </a:ext>
            </a:extLst>
          </p:cNvPr>
          <p:cNvSpPr>
            <a:spLocks noGrp="1"/>
          </p:cNvSpPr>
          <p:nvPr>
            <p:ph type="body" sz="quarter" idx="12"/>
          </p:nvPr>
        </p:nvSpPr>
        <p:spPr>
          <a:xfrm>
            <a:off x="1242134" y="3829539"/>
            <a:ext cx="1714500" cy="1785656"/>
          </a:xfrm>
        </p:spPr>
        <p:txBody>
          <a:bodyPr/>
          <a:lstStyle/>
          <a:p>
            <a:pPr algn="ctr"/>
            <a:r>
              <a:rPr lang="en-US" dirty="0">
                <a:latin typeface="Roboto Medium" panose="02000000000000000000" pitchFamily="2" charset="0"/>
                <a:ea typeface="Roboto Medium" panose="02000000000000000000" pitchFamily="2" charset="0"/>
                <a:cs typeface="Roboto Medium" panose="02000000000000000000" pitchFamily="2" charset="0"/>
              </a:rPr>
              <a:t>Denis </a:t>
            </a:r>
            <a:r>
              <a:rPr lang="en-US" dirty="0" err="1">
                <a:latin typeface="Roboto Medium" panose="02000000000000000000" pitchFamily="2" charset="0"/>
                <a:ea typeface="Roboto Medium" panose="02000000000000000000" pitchFamily="2" charset="0"/>
                <a:cs typeface="Roboto Medium" panose="02000000000000000000" pitchFamily="2" charset="0"/>
              </a:rPr>
              <a:t>Grankin</a:t>
            </a: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r>
              <a:rPr lang="en-US" dirty="0">
                <a:latin typeface="Roboto Medium" panose="02000000000000000000" pitchFamily="2" charset="0"/>
                <a:ea typeface="Roboto Medium" panose="02000000000000000000" pitchFamily="2" charset="0"/>
                <a:cs typeface="Roboto Medium" panose="02000000000000000000" pitchFamily="2" charset="0"/>
              </a:rPr>
              <a:t>Code</a:t>
            </a:r>
          </a:p>
          <a:p>
            <a:pPr algn="ctr"/>
            <a:endParaRPr lang="ru-RU" dirty="0">
              <a:latin typeface="Roboto Medium" panose="02000000000000000000" pitchFamily="2" charset="0"/>
              <a:ea typeface="Roboto Medium" panose="02000000000000000000" pitchFamily="2" charset="0"/>
              <a:cs typeface="Roboto Medium" panose="02000000000000000000" pitchFamily="2" charset="0"/>
            </a:endParaRPr>
          </a:p>
        </p:txBody>
      </p:sp>
      <p:sp>
        <p:nvSpPr>
          <p:cNvPr id="7" name="Текст 6">
            <a:extLst>
              <a:ext uri="{FF2B5EF4-FFF2-40B4-BE49-F238E27FC236}">
                <a16:creationId xmlns:a16="http://schemas.microsoft.com/office/drawing/2014/main" id="{2685DC2C-318E-4EE0-DD51-C8450B1C0D50}"/>
              </a:ext>
            </a:extLst>
          </p:cNvPr>
          <p:cNvSpPr>
            <a:spLocks noGrp="1"/>
          </p:cNvSpPr>
          <p:nvPr>
            <p:ph type="body" sz="quarter" idx="24"/>
          </p:nvPr>
        </p:nvSpPr>
        <p:spPr>
          <a:xfrm>
            <a:off x="3199996" y="3829539"/>
            <a:ext cx="1699739" cy="1785656"/>
          </a:xfrm>
        </p:spPr>
        <p:txBody>
          <a:bodyPr/>
          <a:lstStyle/>
          <a:p>
            <a:pPr algn="ctr"/>
            <a:r>
              <a:rPr lang="en-US" dirty="0">
                <a:latin typeface="Roboto Medium" panose="02000000000000000000" pitchFamily="2" charset="0"/>
                <a:ea typeface="Roboto Medium" panose="02000000000000000000" pitchFamily="2" charset="0"/>
                <a:cs typeface="Roboto Medium" panose="02000000000000000000" pitchFamily="2" charset="0"/>
              </a:rPr>
              <a:t>Mikhail </a:t>
            </a:r>
            <a:r>
              <a:rPr lang="en-US" dirty="0" err="1">
                <a:latin typeface="Roboto Medium" panose="02000000000000000000" pitchFamily="2" charset="0"/>
                <a:ea typeface="Roboto Medium" panose="02000000000000000000" pitchFamily="2" charset="0"/>
                <a:cs typeface="Roboto Medium" panose="02000000000000000000" pitchFamily="2" charset="0"/>
              </a:rPr>
              <a:t>Konenkov</a:t>
            </a: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r>
              <a:rPr lang="en-US" dirty="0">
                <a:latin typeface="Roboto Medium" panose="02000000000000000000" pitchFamily="2" charset="0"/>
                <a:ea typeface="Roboto Medium" panose="02000000000000000000" pitchFamily="2" charset="0"/>
                <a:cs typeface="Roboto Medium" panose="02000000000000000000" pitchFamily="2" charset="0"/>
              </a:rPr>
              <a:t>Report </a:t>
            </a:r>
          </a:p>
          <a:p>
            <a:pPr algn="ctr"/>
            <a:r>
              <a:rPr lang="en-US" dirty="0" err="1">
                <a:latin typeface="Roboto Medium" panose="02000000000000000000" pitchFamily="2" charset="0"/>
                <a:ea typeface="Roboto Medium" panose="02000000000000000000" pitchFamily="2" charset="0"/>
                <a:cs typeface="Roboto Medium" panose="02000000000000000000" pitchFamily="2" charset="0"/>
              </a:rPr>
              <a:t>Presentaion</a:t>
            </a:r>
            <a:endParaRPr lang="ru-RU" dirty="0">
              <a:latin typeface="Roboto Medium" panose="02000000000000000000" pitchFamily="2" charset="0"/>
              <a:ea typeface="Roboto Medium" panose="02000000000000000000" pitchFamily="2" charset="0"/>
              <a:cs typeface="Roboto Medium" panose="02000000000000000000" pitchFamily="2" charset="0"/>
            </a:endParaRPr>
          </a:p>
        </p:txBody>
      </p:sp>
      <p:sp>
        <p:nvSpPr>
          <p:cNvPr id="8" name="Текст 7">
            <a:extLst>
              <a:ext uri="{FF2B5EF4-FFF2-40B4-BE49-F238E27FC236}">
                <a16:creationId xmlns:a16="http://schemas.microsoft.com/office/drawing/2014/main" id="{57493694-BFB3-650D-2277-E55D8CECCB44}"/>
              </a:ext>
            </a:extLst>
          </p:cNvPr>
          <p:cNvSpPr>
            <a:spLocks noGrp="1"/>
          </p:cNvSpPr>
          <p:nvPr>
            <p:ph type="body" sz="quarter" idx="25"/>
          </p:nvPr>
        </p:nvSpPr>
        <p:spPr>
          <a:xfrm>
            <a:off x="5128333" y="3829539"/>
            <a:ext cx="1714501" cy="1785656"/>
          </a:xfrm>
        </p:spPr>
        <p:txBody>
          <a:bodyPr/>
          <a:lstStyle/>
          <a:p>
            <a:pPr algn="ctr"/>
            <a:r>
              <a:rPr lang="en-US" dirty="0">
                <a:latin typeface="Roboto Medium" panose="02000000000000000000" pitchFamily="2" charset="0"/>
                <a:ea typeface="Roboto Medium" panose="02000000000000000000" pitchFamily="2" charset="0"/>
                <a:cs typeface="Roboto Medium" panose="02000000000000000000" pitchFamily="2" charset="0"/>
              </a:rPr>
              <a:t>Irena </a:t>
            </a:r>
            <a:r>
              <a:rPr lang="en-US" dirty="0" err="1">
                <a:latin typeface="Roboto Medium" panose="02000000000000000000" pitchFamily="2" charset="0"/>
                <a:ea typeface="Roboto Medium" panose="02000000000000000000" pitchFamily="2" charset="0"/>
                <a:cs typeface="Roboto Medium" panose="02000000000000000000" pitchFamily="2" charset="0"/>
              </a:rPr>
              <a:t>Gureeva</a:t>
            </a: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r>
              <a:rPr lang="en-US" dirty="0">
                <a:latin typeface="Roboto Medium" panose="02000000000000000000" pitchFamily="2" charset="0"/>
                <a:ea typeface="Roboto Medium" panose="02000000000000000000" pitchFamily="2" charset="0"/>
                <a:cs typeface="Roboto Medium" panose="02000000000000000000" pitchFamily="2" charset="0"/>
              </a:rPr>
              <a:t>Report</a:t>
            </a:r>
          </a:p>
          <a:p>
            <a:pPr algn="ctr"/>
            <a:r>
              <a:rPr lang="en-US" dirty="0" err="1">
                <a:latin typeface="Roboto Medium" panose="02000000000000000000" pitchFamily="2" charset="0"/>
                <a:ea typeface="Roboto Medium" panose="02000000000000000000" pitchFamily="2" charset="0"/>
                <a:cs typeface="Roboto Medium" panose="02000000000000000000" pitchFamily="2" charset="0"/>
              </a:rPr>
              <a:t>Presentaion</a:t>
            </a:r>
            <a:endParaRPr lang="ru-RU" dirty="0">
              <a:latin typeface="Roboto Medium" panose="02000000000000000000" pitchFamily="2" charset="0"/>
              <a:ea typeface="Roboto Medium" panose="02000000000000000000" pitchFamily="2" charset="0"/>
              <a:cs typeface="Roboto Medium" panose="02000000000000000000" pitchFamily="2" charset="0"/>
            </a:endParaRPr>
          </a:p>
        </p:txBody>
      </p:sp>
      <p:sp>
        <p:nvSpPr>
          <p:cNvPr id="9" name="Текст 8">
            <a:extLst>
              <a:ext uri="{FF2B5EF4-FFF2-40B4-BE49-F238E27FC236}">
                <a16:creationId xmlns:a16="http://schemas.microsoft.com/office/drawing/2014/main" id="{44790641-0C88-B4AF-2CD4-53E37CAF9A08}"/>
              </a:ext>
            </a:extLst>
          </p:cNvPr>
          <p:cNvSpPr>
            <a:spLocks noGrp="1"/>
          </p:cNvSpPr>
          <p:nvPr>
            <p:ph type="body" sz="quarter" idx="26"/>
          </p:nvPr>
        </p:nvSpPr>
        <p:spPr>
          <a:xfrm>
            <a:off x="7071434" y="3829539"/>
            <a:ext cx="1714501" cy="1785656"/>
          </a:xfrm>
        </p:spPr>
        <p:txBody>
          <a:bodyPr/>
          <a:lstStyle/>
          <a:p>
            <a:r>
              <a:rPr lang="en-US" dirty="0">
                <a:latin typeface="Roboto Medium" panose="02000000000000000000" pitchFamily="2" charset="0"/>
                <a:ea typeface="Roboto Medium" panose="02000000000000000000" pitchFamily="2" charset="0"/>
                <a:cs typeface="Roboto Medium" panose="02000000000000000000" pitchFamily="2" charset="0"/>
              </a:rPr>
              <a:t>Ivan </a:t>
            </a:r>
            <a:r>
              <a:rPr lang="en-US" dirty="0" err="1">
                <a:latin typeface="Roboto Medium" panose="02000000000000000000" pitchFamily="2" charset="0"/>
                <a:ea typeface="Roboto Medium" panose="02000000000000000000" pitchFamily="2" charset="0"/>
                <a:cs typeface="Roboto Medium" panose="02000000000000000000" pitchFamily="2" charset="0"/>
              </a:rPr>
              <a:t>Apanasevich</a:t>
            </a:r>
            <a:endParaRPr lang="en-US" dirty="0">
              <a:latin typeface="Roboto Medium" panose="02000000000000000000" pitchFamily="2" charset="0"/>
              <a:ea typeface="Roboto Medium" panose="02000000000000000000" pitchFamily="2" charset="0"/>
              <a:cs typeface="Roboto Medium" panose="02000000000000000000" pitchFamily="2" charset="0"/>
            </a:endParaRPr>
          </a:p>
          <a:p>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r>
              <a:rPr lang="en-US" dirty="0">
                <a:latin typeface="Roboto Medium" panose="02000000000000000000" pitchFamily="2" charset="0"/>
                <a:ea typeface="Roboto Medium" panose="02000000000000000000" pitchFamily="2" charset="0"/>
                <a:cs typeface="Roboto Medium" panose="02000000000000000000" pitchFamily="2" charset="0"/>
              </a:rPr>
              <a:t>Code</a:t>
            </a:r>
            <a:endParaRPr lang="ru-RU" dirty="0">
              <a:latin typeface="Roboto Medium" panose="02000000000000000000" pitchFamily="2" charset="0"/>
              <a:ea typeface="Roboto Medium" panose="02000000000000000000" pitchFamily="2" charset="0"/>
              <a:cs typeface="Roboto Medium" panose="02000000000000000000" pitchFamily="2" charset="0"/>
            </a:endParaRPr>
          </a:p>
        </p:txBody>
      </p:sp>
      <p:pic>
        <p:nvPicPr>
          <p:cNvPr id="24" name="Рисунок 23" descr="Изображение выглядит как человек, в помещении&#10;&#10;Автоматически созданное описание">
            <a:extLst>
              <a:ext uri="{FF2B5EF4-FFF2-40B4-BE49-F238E27FC236}">
                <a16:creationId xmlns:a16="http://schemas.microsoft.com/office/drawing/2014/main" id="{D23D2EB1-FABC-51E2-5468-ACDD1CEACCC2}"/>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1671" r="1671"/>
          <a:stretch>
            <a:fillRect/>
          </a:stretch>
        </p:blipFill>
        <p:spPr>
          <a:xfrm>
            <a:off x="3200400" y="1855788"/>
            <a:ext cx="1698625" cy="1757362"/>
          </a:xfrm>
        </p:spPr>
      </p:pic>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p:txBody>
          <a:bodyPr>
            <a:normAutofit/>
          </a:bodyPr>
          <a:lstStyle/>
          <a:p>
            <a:pPr algn="ctr"/>
            <a:r>
              <a:rPr lang="en-US" sz="4400" dirty="0">
                <a:latin typeface="+mj-lt"/>
              </a:rPr>
              <a:t>Contribution</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17</a:t>
            </a:fld>
            <a:endParaRPr lang="ru-RU"/>
          </a:p>
        </p:txBody>
      </p:sp>
      <p:sp>
        <p:nvSpPr>
          <p:cNvPr id="19" name="Текст 18">
            <a:extLst>
              <a:ext uri="{FF2B5EF4-FFF2-40B4-BE49-F238E27FC236}">
                <a16:creationId xmlns:a16="http://schemas.microsoft.com/office/drawing/2014/main" id="{B5D10973-B1C9-74BD-A366-08D0B93AC332}"/>
              </a:ext>
            </a:extLst>
          </p:cNvPr>
          <p:cNvSpPr>
            <a:spLocks noGrp="1"/>
          </p:cNvSpPr>
          <p:nvPr>
            <p:ph type="body" sz="quarter" idx="32"/>
          </p:nvPr>
        </p:nvSpPr>
        <p:spPr>
          <a:xfrm>
            <a:off x="9014534" y="3829539"/>
            <a:ext cx="2064798" cy="1785656"/>
          </a:xfrm>
        </p:spPr>
        <p:txBody>
          <a:bodyPr/>
          <a:lstStyle/>
          <a:p>
            <a:pPr algn="ctr"/>
            <a:r>
              <a:rPr lang="en-US" dirty="0">
                <a:latin typeface="Roboto Medium" panose="02000000000000000000" pitchFamily="2" charset="0"/>
                <a:ea typeface="Roboto Medium" panose="02000000000000000000" pitchFamily="2" charset="0"/>
                <a:cs typeface="Roboto Medium" panose="02000000000000000000" pitchFamily="2" charset="0"/>
              </a:rPr>
              <a:t>Ekaterina </a:t>
            </a:r>
            <a:r>
              <a:rPr lang="en-US" dirty="0" err="1">
                <a:latin typeface="Roboto Medium" panose="02000000000000000000" pitchFamily="2" charset="0"/>
                <a:ea typeface="Roboto Medium" panose="02000000000000000000" pitchFamily="2" charset="0"/>
                <a:cs typeface="Roboto Medium" panose="02000000000000000000" pitchFamily="2" charset="0"/>
              </a:rPr>
              <a:t>Andreichuk</a:t>
            </a: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r>
              <a:rPr lang="en-US" dirty="0">
                <a:latin typeface="Roboto Medium" panose="02000000000000000000" pitchFamily="2" charset="0"/>
                <a:ea typeface="Roboto Medium" panose="02000000000000000000" pitchFamily="2" charset="0"/>
                <a:cs typeface="Roboto Medium" panose="02000000000000000000" pitchFamily="2" charset="0"/>
              </a:rPr>
              <a:t>Code</a:t>
            </a:r>
            <a:endParaRPr lang="ru-RU" dirty="0">
              <a:latin typeface="Roboto Medium" panose="02000000000000000000" pitchFamily="2" charset="0"/>
              <a:ea typeface="Roboto Medium" panose="02000000000000000000" pitchFamily="2" charset="0"/>
              <a:cs typeface="Roboto Medium" panose="02000000000000000000" pitchFamily="2" charset="0"/>
            </a:endParaRPr>
          </a:p>
        </p:txBody>
      </p:sp>
      <mc:AlternateContent xmlns:mc="http://schemas.openxmlformats.org/markup-compatibility/2006" xmlns:p14="http://schemas.microsoft.com/office/powerpoint/2010/main">
        <mc:Choice Requires="p14">
          <p:contentPart p14:bwMode="auto" r:id="rId4">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5"/>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7"/>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9"/>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5"/>
              <a:stretch>
                <a:fillRect/>
              </a:stretch>
            </p:blipFill>
            <p:spPr>
              <a:xfrm>
                <a:off x="-99451" y="-481156"/>
                <a:ext cx="36000" cy="36000"/>
              </a:xfrm>
              <a:prstGeom prst="rect">
                <a:avLst/>
              </a:prstGeom>
            </p:spPr>
          </p:pic>
        </mc:Fallback>
      </mc:AlternateContent>
      <p:pic>
        <p:nvPicPr>
          <p:cNvPr id="4" name="Рисунок 3">
            <a:extLst>
              <a:ext uri="{FF2B5EF4-FFF2-40B4-BE49-F238E27FC236}">
                <a16:creationId xmlns:a16="http://schemas.microsoft.com/office/drawing/2014/main" id="{26594DD7-56B7-0806-05A4-116EBFF6FC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pic>
        <p:nvPicPr>
          <p:cNvPr id="43" name="Рисунок 42" descr="Изображение выглядит как человек&#10;&#10;Автоматически созданное описание">
            <a:extLst>
              <a:ext uri="{FF2B5EF4-FFF2-40B4-BE49-F238E27FC236}">
                <a16:creationId xmlns:a16="http://schemas.microsoft.com/office/drawing/2014/main" id="{97CB2224-F68D-62C7-F279-D97D9DFAA388}"/>
              </a:ext>
            </a:extLst>
          </p:cNvPr>
          <p:cNvPicPr>
            <a:picLocks noGrp="1" noChangeAspect="1"/>
          </p:cNvPicPr>
          <p:nvPr>
            <p:ph type="pic" sz="quarter" idx="30"/>
          </p:nvPr>
        </p:nvPicPr>
        <p:blipFill>
          <a:blip r:embed="rId12">
            <a:extLst>
              <a:ext uri="{28A0092B-C50C-407E-A947-70E740481C1C}">
                <a14:useLocalDpi xmlns:a14="http://schemas.microsoft.com/office/drawing/2010/main" val="0"/>
              </a:ext>
            </a:extLst>
          </a:blip>
          <a:srcRect t="11276" b="11276"/>
          <a:stretch>
            <a:fillRect/>
          </a:stretch>
        </p:blipFill>
        <p:spPr>
          <a:xfrm>
            <a:off x="5140325" y="1855788"/>
            <a:ext cx="1701800" cy="1757362"/>
          </a:xfrm>
        </p:spPr>
      </p:pic>
      <p:pic>
        <p:nvPicPr>
          <p:cNvPr id="3074" name="Picture 2">
            <a:extLst>
              <a:ext uri="{FF2B5EF4-FFF2-40B4-BE49-F238E27FC236}">
                <a16:creationId xmlns:a16="http://schemas.microsoft.com/office/drawing/2014/main" id="{5B4CDFB3-CC11-170C-819E-BB0AC36E9248}"/>
              </a:ext>
            </a:extLst>
          </p:cNvPr>
          <p:cNvPicPr>
            <a:picLocks noGrp="1" noChangeAspect="1" noChangeArrowheads="1"/>
          </p:cNvPicPr>
          <p:nvPr>
            <p:ph type="pic" sz="quarter" idx="28"/>
          </p:nvPr>
        </p:nvPicPr>
        <p:blipFill rotWithShape="1">
          <a:blip r:embed="rId13">
            <a:extLst>
              <a:ext uri="{28A0092B-C50C-407E-A947-70E740481C1C}">
                <a14:useLocalDpi xmlns:a14="http://schemas.microsoft.com/office/drawing/2010/main" val="0"/>
              </a:ext>
            </a:extLst>
          </a:blip>
          <a:srcRect l="-598" t="11613" r="598" b="19865"/>
          <a:stretch/>
        </p:blipFill>
        <p:spPr bwMode="auto">
          <a:xfrm>
            <a:off x="7073900" y="1855788"/>
            <a:ext cx="1711325" cy="1758950"/>
          </a:xfrm>
          <a:prstGeom prst="rect">
            <a:avLst/>
          </a:prstGeom>
          <a:noFill/>
          <a:extLst>
            <a:ext uri="{909E8E84-426E-40DD-AFC4-6F175D3DCCD1}">
              <a14:hiddenFill xmlns:a14="http://schemas.microsoft.com/office/drawing/2010/main">
                <a:solidFill>
                  <a:srgbClr val="FFFFFF"/>
                </a:solidFill>
              </a14:hiddenFill>
            </a:ext>
          </a:extLst>
        </p:spPr>
      </p:pic>
      <p:pic>
        <p:nvPicPr>
          <p:cNvPr id="49" name="Рисунок 48">
            <a:extLst>
              <a:ext uri="{FF2B5EF4-FFF2-40B4-BE49-F238E27FC236}">
                <a16:creationId xmlns:a16="http://schemas.microsoft.com/office/drawing/2014/main" id="{15059945-ED03-AB1C-C956-0538B756A5B3}"/>
              </a:ext>
            </a:extLst>
          </p:cNvPr>
          <p:cNvPicPr>
            <a:picLocks noGrp="1" noChangeAspect="1"/>
          </p:cNvPicPr>
          <p:nvPr>
            <p:ph type="pic" sz="quarter" idx="29"/>
          </p:nvPr>
        </p:nvPicPr>
        <p:blipFill>
          <a:blip r:embed="rId14"/>
          <a:srcRect t="11412" b="11412"/>
          <a:stretch>
            <a:fillRect/>
          </a:stretch>
        </p:blipFill>
        <p:spPr>
          <a:xfrm>
            <a:off x="9013825" y="1849438"/>
            <a:ext cx="1712913" cy="1758950"/>
          </a:xfrm>
          <a:prstGeom prst="rect">
            <a:avLst/>
          </a:prstGeom>
        </p:spPr>
      </p:pic>
    </p:spTree>
    <p:extLst>
      <p:ext uri="{BB962C8B-B14F-4D97-AF65-F5344CB8AC3E}">
        <p14:creationId xmlns:p14="http://schemas.microsoft.com/office/powerpoint/2010/main" val="3382782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a:latin typeface="+mj-lt"/>
              </a:rPr>
              <a:t>Conclusion</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18</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sp>
        <p:nvSpPr>
          <p:cNvPr id="4" name="TextBox 3">
            <a:extLst>
              <a:ext uri="{FF2B5EF4-FFF2-40B4-BE49-F238E27FC236}">
                <a16:creationId xmlns:a16="http://schemas.microsoft.com/office/drawing/2014/main" id="{8F78816E-4B90-A1E8-945E-E6AB2161B99B}"/>
              </a:ext>
            </a:extLst>
          </p:cNvPr>
          <p:cNvSpPr txBox="1"/>
          <p:nvPr/>
        </p:nvSpPr>
        <p:spPr>
          <a:xfrm>
            <a:off x="849759" y="1510660"/>
            <a:ext cx="10492481"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latin typeface="+mj-lt"/>
              </a:rPr>
              <a:t>Pytorch-lifestream</a:t>
            </a:r>
            <a:r>
              <a:rPr lang="en-US" sz="2400" dirty="0">
                <a:latin typeface="+mj-lt"/>
              </a:rPr>
              <a:t> library was implemented for event sequences data extraction and </a:t>
            </a:r>
            <a:r>
              <a:rPr lang="en-US" sz="2400" dirty="0" err="1">
                <a:latin typeface="+mj-lt"/>
              </a:rPr>
              <a:t>CoLES</a:t>
            </a:r>
            <a:r>
              <a:rPr lang="en-US" sz="2400" dirty="0">
                <a:latin typeface="+mj-lt"/>
              </a:rPr>
              <a:t> method was used for embeddings </a:t>
            </a:r>
          </a:p>
          <a:p>
            <a:endParaRPr lang="en-US" sz="2400" dirty="0">
              <a:latin typeface="+mj-lt"/>
            </a:endParaRPr>
          </a:p>
          <a:p>
            <a:pPr marL="342900" indent="-342900">
              <a:buFont typeface="Arial" panose="020B0604020202020204" pitchFamily="34" charset="0"/>
              <a:buChar char="•"/>
            </a:pPr>
            <a:r>
              <a:rPr lang="en-US" sz="2400" dirty="0">
                <a:latin typeface="+mj-lt"/>
              </a:rPr>
              <a:t>Data Fusion 2022 datasets were investigated and prepared for testing </a:t>
            </a:r>
          </a:p>
          <a:p>
            <a:r>
              <a:rPr lang="en-US" sz="2400" dirty="0">
                <a:latin typeface="+mj-lt"/>
              </a:rPr>
              <a:t>   </a:t>
            </a:r>
          </a:p>
          <a:p>
            <a:pPr marL="342900" indent="-342900">
              <a:buFont typeface="Arial" panose="020B0604020202020204" pitchFamily="34" charset="0"/>
              <a:buChar char="•"/>
            </a:pPr>
            <a:r>
              <a:rPr lang="en-US" sz="2400" dirty="0">
                <a:latin typeface="+mj-lt"/>
              </a:rPr>
              <a:t>Downstream tasks were implemented for data embeddings extracted with </a:t>
            </a:r>
            <a:r>
              <a:rPr lang="en-US" sz="2400" dirty="0" err="1">
                <a:latin typeface="+mj-lt"/>
              </a:rPr>
              <a:t>CoLES</a:t>
            </a:r>
            <a:r>
              <a:rPr lang="en-US" sz="2400" dirty="0">
                <a:latin typeface="+mj-lt"/>
              </a:rPr>
              <a:t>, Agg Baseline and Random Encoder</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Results were obtained for different methods and datasets, their performance was compared</a:t>
            </a:r>
            <a:endParaRPr lang="ru-RU" sz="2400" dirty="0">
              <a:latin typeface="+mj-lt"/>
            </a:endParaRPr>
          </a:p>
        </p:txBody>
      </p:sp>
      <p:pic>
        <p:nvPicPr>
          <p:cNvPr id="5" name="Рисунок 4">
            <a:extLst>
              <a:ext uri="{FF2B5EF4-FFF2-40B4-BE49-F238E27FC236}">
                <a16:creationId xmlns:a16="http://schemas.microsoft.com/office/drawing/2014/main" id="{B028C474-BADA-7059-D279-C995A13621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Tree>
    <p:extLst>
      <p:ext uri="{BB962C8B-B14F-4D97-AF65-F5344CB8AC3E}">
        <p14:creationId xmlns:p14="http://schemas.microsoft.com/office/powerpoint/2010/main" val="2480464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Motivation</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2</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sp>
        <p:nvSpPr>
          <p:cNvPr id="21" name="TextBox 20">
            <a:extLst>
              <a:ext uri="{FF2B5EF4-FFF2-40B4-BE49-F238E27FC236}">
                <a16:creationId xmlns:a16="http://schemas.microsoft.com/office/drawing/2014/main" id="{EDBDAFF6-A4AA-3626-FFDA-186C01DB4876}"/>
              </a:ext>
            </a:extLst>
          </p:cNvPr>
          <p:cNvSpPr txBox="1"/>
          <p:nvPr/>
        </p:nvSpPr>
        <p:spPr>
          <a:xfrm>
            <a:off x="666750" y="1683423"/>
            <a:ext cx="9863002" cy="523220"/>
          </a:xfrm>
          <a:prstGeom prst="rect">
            <a:avLst/>
          </a:prstGeom>
          <a:noFill/>
        </p:spPr>
        <p:txBody>
          <a:bodyPr wrap="square" rtlCol="0">
            <a:spAutoFit/>
          </a:bodyPr>
          <a:lstStyle/>
          <a:p>
            <a:r>
              <a:rPr lang="en-US" sz="2800" dirty="0">
                <a:latin typeface="+mj-lt"/>
              </a:rPr>
              <a:t>Learning best algorithms for </a:t>
            </a:r>
            <a:r>
              <a:rPr lang="en-US" sz="2800" dirty="0" err="1">
                <a:latin typeface="+mj-lt"/>
              </a:rPr>
              <a:t>lifestream</a:t>
            </a:r>
            <a:r>
              <a:rPr lang="en-US" sz="2800" dirty="0">
                <a:latin typeface="+mj-lt"/>
              </a:rPr>
              <a:t> data embeddings</a:t>
            </a:r>
            <a:endParaRPr lang="ru-RU" sz="2800" dirty="0">
              <a:latin typeface="+mj-lt"/>
            </a:endParaRPr>
          </a:p>
        </p:txBody>
      </p:sp>
      <p:sp>
        <p:nvSpPr>
          <p:cNvPr id="4" name="TextBox 3">
            <a:extLst>
              <a:ext uri="{FF2B5EF4-FFF2-40B4-BE49-F238E27FC236}">
                <a16:creationId xmlns:a16="http://schemas.microsoft.com/office/drawing/2014/main" id="{27358DA4-9975-CF68-B133-F11E0D5C52AB}"/>
              </a:ext>
            </a:extLst>
          </p:cNvPr>
          <p:cNvSpPr txBox="1"/>
          <p:nvPr/>
        </p:nvSpPr>
        <p:spPr>
          <a:xfrm>
            <a:off x="666750" y="2465983"/>
            <a:ext cx="10581258" cy="3816429"/>
          </a:xfrm>
          <a:prstGeom prst="rect">
            <a:avLst/>
          </a:prstGeom>
          <a:noFill/>
        </p:spPr>
        <p:txBody>
          <a:bodyPr wrap="square" rtlCol="0">
            <a:spAutoFit/>
          </a:bodyPr>
          <a:lstStyle/>
          <a:p>
            <a:pPr algn="just"/>
            <a:r>
              <a:rPr lang="en-US" sz="2200" dirty="0">
                <a:latin typeface="+mj-lt"/>
              </a:rPr>
              <a:t>Extracting embeddings from event sequences is a useful approach that can be used for learning users preferences, advising customers products based on their clickstream data</a:t>
            </a:r>
            <a:r>
              <a:rPr lang="ru-RU" sz="2200" dirty="0">
                <a:latin typeface="+mj-lt"/>
              </a:rPr>
              <a:t> </a:t>
            </a:r>
            <a:r>
              <a:rPr lang="en-US" sz="2200" dirty="0">
                <a:latin typeface="+mj-lt"/>
              </a:rPr>
              <a:t>and many other real-world applications. </a:t>
            </a:r>
          </a:p>
          <a:p>
            <a:pPr algn="just"/>
            <a:endParaRPr lang="en-US" sz="2200" dirty="0">
              <a:latin typeface="+mj-lt"/>
            </a:endParaRPr>
          </a:p>
          <a:p>
            <a:pPr algn="just"/>
            <a:r>
              <a:rPr lang="en-US" sz="2200" dirty="0">
                <a:latin typeface="+mj-lt"/>
              </a:rPr>
              <a:t>However, classical methods for analyzing event sequences that are attributed to a person and capture their regular and routine behavior do not capture relationships between single object and its immediate neighborhood very well. Also, it usually requires a labeled data to operate this. </a:t>
            </a:r>
          </a:p>
          <a:p>
            <a:pPr algn="just"/>
            <a:endParaRPr lang="en-US" sz="2200" dirty="0">
              <a:latin typeface="+mj-lt"/>
            </a:endParaRPr>
          </a:p>
          <a:p>
            <a:pPr algn="just"/>
            <a:r>
              <a:rPr lang="en-US" sz="2200" dirty="0">
                <a:latin typeface="+mj-lt"/>
              </a:rPr>
              <a:t>Therefore, new methods for data augmentation and event sequences extraction are needed.</a:t>
            </a:r>
            <a:endParaRPr lang="ru-RU" sz="2200" dirty="0">
              <a:latin typeface="+mj-lt"/>
            </a:endParaRPr>
          </a:p>
        </p:txBody>
      </p:sp>
      <p:pic>
        <p:nvPicPr>
          <p:cNvPr id="6" name="Рисунок 5">
            <a:extLst>
              <a:ext uri="{FF2B5EF4-FFF2-40B4-BE49-F238E27FC236}">
                <a16:creationId xmlns:a16="http://schemas.microsoft.com/office/drawing/2014/main" id="{D8689ADD-46BC-B730-C83E-865F1CB17F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Tree>
    <p:extLst>
      <p:ext uri="{BB962C8B-B14F-4D97-AF65-F5344CB8AC3E}">
        <p14:creationId xmlns:p14="http://schemas.microsoft.com/office/powerpoint/2010/main" val="105183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Related work</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3</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sp>
        <p:nvSpPr>
          <p:cNvPr id="19" name="TextBox 18">
            <a:extLst>
              <a:ext uri="{FF2B5EF4-FFF2-40B4-BE49-F238E27FC236}">
                <a16:creationId xmlns:a16="http://schemas.microsoft.com/office/drawing/2014/main" id="{EE47D204-DF04-9875-1987-F2A31919AEDA}"/>
              </a:ext>
            </a:extLst>
          </p:cNvPr>
          <p:cNvSpPr txBox="1"/>
          <p:nvPr/>
        </p:nvSpPr>
        <p:spPr>
          <a:xfrm>
            <a:off x="6954420" y="3217772"/>
            <a:ext cx="4755498" cy="523220"/>
          </a:xfrm>
          <a:prstGeom prst="rect">
            <a:avLst/>
          </a:prstGeom>
          <a:noFill/>
        </p:spPr>
        <p:txBody>
          <a:bodyPr wrap="square" rtlCol="0">
            <a:spAutoFit/>
          </a:bodyPr>
          <a:lstStyle/>
          <a:p>
            <a:r>
              <a:rPr lang="en-US" sz="1400" dirty="0"/>
              <a:t>Study about extracting data embeddings from attributed sequences.</a:t>
            </a:r>
            <a:endParaRPr lang="ru-RU" sz="1400" dirty="0"/>
          </a:p>
        </p:txBody>
      </p:sp>
      <p:pic>
        <p:nvPicPr>
          <p:cNvPr id="26" name="Рисунок 25">
            <a:extLst>
              <a:ext uri="{FF2B5EF4-FFF2-40B4-BE49-F238E27FC236}">
                <a16:creationId xmlns:a16="http://schemas.microsoft.com/office/drawing/2014/main" id="{F1D2D6D4-7719-881B-FB4D-F1681219CC66}"/>
              </a:ext>
            </a:extLst>
          </p:cNvPr>
          <p:cNvPicPr>
            <a:picLocks noChangeAspect="1"/>
          </p:cNvPicPr>
          <p:nvPr/>
        </p:nvPicPr>
        <p:blipFill>
          <a:blip r:embed="rId9"/>
          <a:stretch>
            <a:fillRect/>
          </a:stretch>
        </p:blipFill>
        <p:spPr>
          <a:xfrm>
            <a:off x="6263648" y="1587479"/>
            <a:ext cx="4886131" cy="1131102"/>
          </a:xfrm>
          <a:prstGeom prst="rect">
            <a:avLst/>
          </a:prstGeom>
        </p:spPr>
      </p:pic>
      <p:pic>
        <p:nvPicPr>
          <p:cNvPr id="1026" name="Picture 2">
            <a:extLst>
              <a:ext uri="{FF2B5EF4-FFF2-40B4-BE49-F238E27FC236}">
                <a16:creationId xmlns:a16="http://schemas.microsoft.com/office/drawing/2014/main" id="{5E862FE4-F45E-B381-B5DC-53D68C8A62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8710" y="2502249"/>
            <a:ext cx="699281" cy="699281"/>
          </a:xfrm>
          <a:prstGeom prst="rect">
            <a:avLst/>
          </a:prstGeom>
          <a:noFill/>
          <a:extLst>
            <a:ext uri="{909E8E84-426E-40DD-AFC4-6F175D3DCCD1}">
              <a14:hiddenFill xmlns:a14="http://schemas.microsoft.com/office/drawing/2010/main">
                <a:solidFill>
                  <a:srgbClr val="FFFFFF"/>
                </a:solidFill>
              </a14:hiddenFill>
            </a:ext>
          </a:extLst>
        </p:spPr>
      </p:pic>
      <p:pic>
        <p:nvPicPr>
          <p:cNvPr id="28" name="Рисунок 27">
            <a:extLst>
              <a:ext uri="{FF2B5EF4-FFF2-40B4-BE49-F238E27FC236}">
                <a16:creationId xmlns:a16="http://schemas.microsoft.com/office/drawing/2014/main" id="{59F37231-DA02-8DA6-FC2D-137DA0840513}"/>
              </a:ext>
            </a:extLst>
          </p:cNvPr>
          <p:cNvPicPr>
            <a:picLocks noChangeAspect="1"/>
          </p:cNvPicPr>
          <p:nvPr/>
        </p:nvPicPr>
        <p:blipFill>
          <a:blip r:embed="rId11"/>
          <a:stretch>
            <a:fillRect/>
          </a:stretch>
        </p:blipFill>
        <p:spPr>
          <a:xfrm>
            <a:off x="381000" y="2077549"/>
            <a:ext cx="6055413" cy="1384549"/>
          </a:xfrm>
          <a:prstGeom prst="rect">
            <a:avLst/>
          </a:prstGeom>
        </p:spPr>
      </p:pic>
      <p:pic>
        <p:nvPicPr>
          <p:cNvPr id="1028" name="Picture 4">
            <a:extLst>
              <a:ext uri="{FF2B5EF4-FFF2-40B4-BE49-F238E27FC236}">
                <a16:creationId xmlns:a16="http://schemas.microsoft.com/office/drawing/2014/main" id="{2FFFFFFA-9343-0DEC-517C-2D68364323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475" y="3614983"/>
            <a:ext cx="815650" cy="81565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79811C21-D3E6-718E-885F-5218FC577E15}"/>
              </a:ext>
            </a:extLst>
          </p:cNvPr>
          <p:cNvSpPr txBox="1"/>
          <p:nvPr/>
        </p:nvSpPr>
        <p:spPr>
          <a:xfrm>
            <a:off x="1682621" y="3614983"/>
            <a:ext cx="4833589" cy="1169551"/>
          </a:xfrm>
          <a:prstGeom prst="rect">
            <a:avLst/>
          </a:prstGeom>
          <a:noFill/>
        </p:spPr>
        <p:txBody>
          <a:bodyPr wrap="square" rtlCol="0">
            <a:spAutoFit/>
          </a:bodyPr>
          <a:lstStyle/>
          <a:p>
            <a:pPr algn="just"/>
            <a:r>
              <a:rPr lang="en-US" sz="1400" dirty="0"/>
              <a:t>The paper on which our replication study is based on.</a:t>
            </a:r>
            <a:endParaRPr lang="ru-RU" sz="1400" dirty="0"/>
          </a:p>
          <a:p>
            <a:pPr algn="just"/>
            <a:r>
              <a:rPr lang="en-US" sz="1400" dirty="0"/>
              <a:t>Metric learning method for producing embeddings of complex event sequences. The main advantage is that almost no pre-processing is needed for complex even streams to get their compact embedding.</a:t>
            </a:r>
            <a:endParaRPr lang="ru-RU" sz="1400" dirty="0"/>
          </a:p>
        </p:txBody>
      </p:sp>
      <p:pic>
        <p:nvPicPr>
          <p:cNvPr id="31" name="Рисунок 30">
            <a:extLst>
              <a:ext uri="{FF2B5EF4-FFF2-40B4-BE49-F238E27FC236}">
                <a16:creationId xmlns:a16="http://schemas.microsoft.com/office/drawing/2014/main" id="{75461EC8-CCF1-22A6-E331-E6147A668A17}"/>
              </a:ext>
            </a:extLst>
          </p:cNvPr>
          <p:cNvPicPr>
            <a:picLocks noChangeAspect="1"/>
          </p:cNvPicPr>
          <p:nvPr/>
        </p:nvPicPr>
        <p:blipFill>
          <a:blip r:embed="rId13"/>
          <a:stretch>
            <a:fillRect/>
          </a:stretch>
        </p:blipFill>
        <p:spPr>
          <a:xfrm>
            <a:off x="6898710" y="3839991"/>
            <a:ext cx="3958296" cy="1585876"/>
          </a:xfrm>
          <a:prstGeom prst="rect">
            <a:avLst/>
          </a:prstGeom>
        </p:spPr>
      </p:pic>
      <p:pic>
        <p:nvPicPr>
          <p:cNvPr id="1030" name="Picture 6">
            <a:extLst>
              <a:ext uri="{FF2B5EF4-FFF2-40B4-BE49-F238E27FC236}">
                <a16:creationId xmlns:a16="http://schemas.microsoft.com/office/drawing/2014/main" id="{8C2F7E9F-00F4-28D5-E9FE-046BC2F53A0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98710" y="5234521"/>
            <a:ext cx="815651" cy="81565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843512C-966A-7371-C1A1-15BFAA77F789}"/>
              </a:ext>
            </a:extLst>
          </p:cNvPr>
          <p:cNvSpPr txBox="1"/>
          <p:nvPr/>
        </p:nvSpPr>
        <p:spPr>
          <a:xfrm>
            <a:off x="7714361" y="5260966"/>
            <a:ext cx="3995557" cy="738664"/>
          </a:xfrm>
          <a:prstGeom prst="rect">
            <a:avLst/>
          </a:prstGeom>
          <a:noFill/>
        </p:spPr>
        <p:txBody>
          <a:bodyPr wrap="square" rtlCol="0">
            <a:spAutoFit/>
          </a:bodyPr>
          <a:lstStyle/>
          <a:p>
            <a:r>
              <a:rPr lang="en-US" sz="1400" dirty="0"/>
              <a:t>Study with analysis of contrastive learning approaches and conceptual framework for Contrastive Learning.</a:t>
            </a:r>
            <a:endParaRPr lang="ru-RU" sz="1400" dirty="0"/>
          </a:p>
        </p:txBody>
      </p:sp>
      <p:pic>
        <p:nvPicPr>
          <p:cNvPr id="5" name="Рисунок 4">
            <a:extLst>
              <a:ext uri="{FF2B5EF4-FFF2-40B4-BE49-F238E27FC236}">
                <a16:creationId xmlns:a16="http://schemas.microsoft.com/office/drawing/2014/main" id="{8A06D1B6-7009-F6BB-41EF-C44D2E90399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Tree>
    <p:extLst>
      <p:ext uri="{BB962C8B-B14F-4D97-AF65-F5344CB8AC3E}">
        <p14:creationId xmlns:p14="http://schemas.microsoft.com/office/powerpoint/2010/main" val="1449471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4</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pic>
        <p:nvPicPr>
          <p:cNvPr id="5" name="Рисунок 4">
            <a:extLst>
              <a:ext uri="{FF2B5EF4-FFF2-40B4-BE49-F238E27FC236}">
                <a16:creationId xmlns:a16="http://schemas.microsoft.com/office/drawing/2014/main" id="{8A06D1B6-7009-F6BB-41EF-C44D2E9039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
        <p:nvSpPr>
          <p:cNvPr id="7" name="Заголовок 6">
            <a:extLst>
              <a:ext uri="{FF2B5EF4-FFF2-40B4-BE49-F238E27FC236}">
                <a16:creationId xmlns:a16="http://schemas.microsoft.com/office/drawing/2014/main" id="{CCFF34FA-9FDB-461D-AB4A-20840114B441}"/>
              </a:ext>
            </a:extLst>
          </p:cNvPr>
          <p:cNvSpPr>
            <a:spLocks noGrp="1"/>
          </p:cNvSpPr>
          <p:nvPr>
            <p:ph type="title"/>
          </p:nvPr>
        </p:nvSpPr>
        <p:spPr/>
        <p:txBody>
          <a:bodyPr/>
          <a:lstStyle/>
          <a:p>
            <a:r>
              <a:rPr lang="en-US" dirty="0"/>
              <a:t>Project main goal</a:t>
            </a:r>
            <a:endParaRPr lang="ru-RU" dirty="0"/>
          </a:p>
        </p:txBody>
      </p:sp>
      <p:sp>
        <p:nvSpPr>
          <p:cNvPr id="13" name="TextBox 12">
            <a:extLst>
              <a:ext uri="{FF2B5EF4-FFF2-40B4-BE49-F238E27FC236}">
                <a16:creationId xmlns:a16="http://schemas.microsoft.com/office/drawing/2014/main" id="{38DED47C-33EF-439B-B2B5-04BB3CE2409B}"/>
              </a:ext>
            </a:extLst>
          </p:cNvPr>
          <p:cNvSpPr txBox="1"/>
          <p:nvPr/>
        </p:nvSpPr>
        <p:spPr>
          <a:xfrm>
            <a:off x="651510" y="1615167"/>
            <a:ext cx="9800532" cy="830997"/>
          </a:xfrm>
          <a:prstGeom prst="rect">
            <a:avLst/>
          </a:prstGeom>
          <a:noFill/>
        </p:spPr>
        <p:txBody>
          <a:bodyPr wrap="square" rtlCol="0">
            <a:spAutoFit/>
          </a:bodyPr>
          <a:lstStyle/>
          <a:p>
            <a:r>
              <a:rPr lang="en-US" sz="2400" dirty="0">
                <a:latin typeface="+mj-lt"/>
              </a:rPr>
              <a:t>Replicate the methods, proposed in the paper, on different types of event sequence data and compare its results</a:t>
            </a:r>
            <a:r>
              <a:rPr lang="en-US" dirty="0"/>
              <a:t>.</a:t>
            </a:r>
            <a:endParaRPr lang="ru-RU" dirty="0"/>
          </a:p>
        </p:txBody>
      </p:sp>
      <p:sp>
        <p:nvSpPr>
          <p:cNvPr id="14" name="TextBox 13">
            <a:extLst>
              <a:ext uri="{FF2B5EF4-FFF2-40B4-BE49-F238E27FC236}">
                <a16:creationId xmlns:a16="http://schemas.microsoft.com/office/drawing/2014/main" id="{914A4233-A6C3-4782-BE76-5AA81BD8BC1C}"/>
              </a:ext>
            </a:extLst>
          </p:cNvPr>
          <p:cNvSpPr txBox="1"/>
          <p:nvPr/>
        </p:nvSpPr>
        <p:spPr>
          <a:xfrm>
            <a:off x="651510" y="3086100"/>
            <a:ext cx="10001250" cy="1938992"/>
          </a:xfrm>
          <a:prstGeom prst="rect">
            <a:avLst/>
          </a:prstGeom>
          <a:noFill/>
        </p:spPr>
        <p:txBody>
          <a:bodyPr wrap="square" rtlCol="0">
            <a:spAutoFit/>
          </a:bodyPr>
          <a:lstStyle/>
          <a:p>
            <a:pPr marL="342900" indent="-342900">
              <a:buAutoNum type="arabicPeriod"/>
            </a:pPr>
            <a:r>
              <a:rPr lang="en-US" sz="2400" dirty="0">
                <a:latin typeface="+mj-lt"/>
              </a:rPr>
              <a:t>Get familiar with the </a:t>
            </a:r>
            <a:r>
              <a:rPr lang="en-US" sz="2400" dirty="0" err="1">
                <a:latin typeface="+mj-lt"/>
              </a:rPr>
              <a:t>pytorch-lifestream</a:t>
            </a:r>
            <a:r>
              <a:rPr lang="en-US" sz="2400" dirty="0">
                <a:latin typeface="+mj-lt"/>
              </a:rPr>
              <a:t> library</a:t>
            </a:r>
          </a:p>
          <a:p>
            <a:pPr marL="342900" indent="-342900">
              <a:buAutoNum type="arabicPeriod"/>
            </a:pPr>
            <a:r>
              <a:rPr lang="en-US" sz="2400" dirty="0">
                <a:latin typeface="+mj-lt"/>
              </a:rPr>
              <a:t>Run the proposed methods for learning embeddings on two types of data(transactions and clickstream)</a:t>
            </a:r>
          </a:p>
          <a:p>
            <a:pPr marL="342900" indent="-342900">
              <a:buAutoNum type="arabicPeriod"/>
            </a:pPr>
            <a:r>
              <a:rPr lang="en-US" sz="2400" dirty="0">
                <a:latin typeface="+mj-lt"/>
              </a:rPr>
              <a:t>Implement downstream machine learning task on both types of data and compare its results</a:t>
            </a:r>
            <a:endParaRPr lang="ru-RU" sz="2400" dirty="0">
              <a:latin typeface="+mj-lt"/>
            </a:endParaRPr>
          </a:p>
        </p:txBody>
      </p:sp>
    </p:spTree>
    <p:extLst>
      <p:ext uri="{BB962C8B-B14F-4D97-AF65-F5344CB8AC3E}">
        <p14:creationId xmlns:p14="http://schemas.microsoft.com/office/powerpoint/2010/main" val="843686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584512"/>
            <a:ext cx="11430000" cy="591220"/>
          </a:xfrm>
        </p:spPr>
        <p:txBody>
          <a:bodyPr>
            <a:noAutofit/>
          </a:bodyPr>
          <a:lstStyle/>
          <a:p>
            <a:pPr algn="ctr"/>
            <a:r>
              <a:rPr lang="en-US" sz="3200" dirty="0">
                <a:latin typeface="+mj-lt"/>
              </a:rPr>
              <a:t>Contrastive Self-Supervised Learning for Data Embeddings</a:t>
            </a:r>
            <a:endParaRPr lang="ru-RU" sz="32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5</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pic>
        <p:nvPicPr>
          <p:cNvPr id="5" name="Рисунок 4">
            <a:extLst>
              <a:ext uri="{FF2B5EF4-FFF2-40B4-BE49-F238E27FC236}">
                <a16:creationId xmlns:a16="http://schemas.microsoft.com/office/drawing/2014/main" id="{8A06D1B6-7009-F6BB-41EF-C44D2E9039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pic>
        <p:nvPicPr>
          <p:cNvPr id="7" name="Рисунок 6">
            <a:extLst>
              <a:ext uri="{FF2B5EF4-FFF2-40B4-BE49-F238E27FC236}">
                <a16:creationId xmlns:a16="http://schemas.microsoft.com/office/drawing/2014/main" id="{4E4409D5-097A-58F5-3167-B787369BA9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3950" y="1724597"/>
            <a:ext cx="4254295" cy="3824387"/>
          </a:xfrm>
          <a:prstGeom prst="rect">
            <a:avLst/>
          </a:prstGeom>
        </p:spPr>
      </p:pic>
      <p:pic>
        <p:nvPicPr>
          <p:cNvPr id="14" name="Рисунок 13">
            <a:extLst>
              <a:ext uri="{FF2B5EF4-FFF2-40B4-BE49-F238E27FC236}">
                <a16:creationId xmlns:a16="http://schemas.microsoft.com/office/drawing/2014/main" id="{A159C2A5-34D0-41CD-DC1C-307F200373E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18453" y="1636101"/>
            <a:ext cx="4435100" cy="3955279"/>
          </a:xfrm>
          <a:prstGeom prst="rect">
            <a:avLst/>
          </a:prstGeom>
        </p:spPr>
      </p:pic>
      <p:sp>
        <p:nvSpPr>
          <p:cNvPr id="15" name="TextBox 14">
            <a:extLst>
              <a:ext uri="{FF2B5EF4-FFF2-40B4-BE49-F238E27FC236}">
                <a16:creationId xmlns:a16="http://schemas.microsoft.com/office/drawing/2014/main" id="{7EBE3C7E-B692-EB3D-B9A2-508E06FC94A3}"/>
              </a:ext>
            </a:extLst>
          </p:cNvPr>
          <p:cNvSpPr txBox="1"/>
          <p:nvPr/>
        </p:nvSpPr>
        <p:spPr>
          <a:xfrm>
            <a:off x="1526322" y="1263626"/>
            <a:ext cx="4254295" cy="369332"/>
          </a:xfrm>
          <a:prstGeom prst="rect">
            <a:avLst/>
          </a:prstGeom>
          <a:noFill/>
        </p:spPr>
        <p:txBody>
          <a:bodyPr wrap="square" rtlCol="0">
            <a:spAutoFit/>
          </a:bodyPr>
          <a:lstStyle/>
          <a:p>
            <a:r>
              <a:rPr lang="en-US" dirty="0"/>
              <a:t>How we thought it works</a:t>
            </a:r>
            <a:endParaRPr lang="ru-RU" dirty="0"/>
          </a:p>
        </p:txBody>
      </p:sp>
      <p:sp>
        <p:nvSpPr>
          <p:cNvPr id="17" name="TextBox 16">
            <a:extLst>
              <a:ext uri="{FF2B5EF4-FFF2-40B4-BE49-F238E27FC236}">
                <a16:creationId xmlns:a16="http://schemas.microsoft.com/office/drawing/2014/main" id="{8F22E196-A073-C462-BCAC-976B6D3EC075}"/>
              </a:ext>
            </a:extLst>
          </p:cNvPr>
          <p:cNvSpPr txBox="1"/>
          <p:nvPr/>
        </p:nvSpPr>
        <p:spPr>
          <a:xfrm>
            <a:off x="6807347" y="1215526"/>
            <a:ext cx="4254295" cy="369332"/>
          </a:xfrm>
          <a:prstGeom prst="rect">
            <a:avLst/>
          </a:prstGeom>
          <a:noFill/>
        </p:spPr>
        <p:txBody>
          <a:bodyPr wrap="square" rtlCol="0">
            <a:spAutoFit/>
          </a:bodyPr>
          <a:lstStyle/>
          <a:p>
            <a:r>
              <a:rPr lang="en-US" dirty="0"/>
              <a:t>How it actually works</a:t>
            </a:r>
            <a:endParaRPr lang="ru-RU" dirty="0"/>
          </a:p>
        </p:txBody>
      </p:sp>
    </p:spTree>
    <p:extLst>
      <p:ext uri="{BB962C8B-B14F-4D97-AF65-F5344CB8AC3E}">
        <p14:creationId xmlns:p14="http://schemas.microsoft.com/office/powerpoint/2010/main" val="23958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22" presetClass="exit" presetSubtype="4" fill="hold" grpId="1" nodeType="withEffect">
                                  <p:stCondLst>
                                    <p:cond delay="0"/>
                                  </p:stCondLst>
                                  <p:childTnLst>
                                    <p:animEffect transition="out" filter="wipe(down)">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par>
                                <p:cTn id="21" presetID="22" presetClass="exit" presetSubtype="4" fill="hold" grpId="1" nodeType="withEffect">
                                  <p:stCondLst>
                                    <p:cond delay="0"/>
                                  </p:stCondLst>
                                  <p:childTnLst>
                                    <p:animEffect transition="out" filter="wipe(down)">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par>
                                <p:cTn id="24" presetID="22" presetClass="exit" presetSubtype="4" fill="hold" nodeType="withEffect">
                                  <p:stCondLst>
                                    <p:cond delay="0"/>
                                  </p:stCondLst>
                                  <p:childTnLst>
                                    <p:animEffect transition="out" filter="wipe(down)">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6</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sp>
        <p:nvSpPr>
          <p:cNvPr id="18" name="TextBox 17">
            <a:extLst>
              <a:ext uri="{FF2B5EF4-FFF2-40B4-BE49-F238E27FC236}">
                <a16:creationId xmlns:a16="http://schemas.microsoft.com/office/drawing/2014/main" id="{CEAE2D33-1F16-09D9-7516-A8526D9359DF}"/>
              </a:ext>
            </a:extLst>
          </p:cNvPr>
          <p:cNvSpPr txBox="1"/>
          <p:nvPr/>
        </p:nvSpPr>
        <p:spPr>
          <a:xfrm>
            <a:off x="752476" y="1371203"/>
            <a:ext cx="4842080" cy="3139321"/>
          </a:xfrm>
          <a:prstGeom prst="rect">
            <a:avLst/>
          </a:prstGeom>
          <a:noFill/>
        </p:spPr>
        <p:txBody>
          <a:bodyPr wrap="square" rtlCol="0">
            <a:spAutoFit/>
          </a:bodyPr>
          <a:lstStyle/>
          <a:p>
            <a:r>
              <a:rPr lang="en-US" dirty="0"/>
              <a:t>Self-Supervised Learning (SSL) is one such methodology that can learn complex patterns from unlabeled data. Contrastive self-supervised learning (CSL) has been recently found successful for semi-supervised</a:t>
            </a:r>
          </a:p>
          <a:p>
            <a:r>
              <a:rPr lang="en-US" dirty="0"/>
              <a:t>learning (SSL).</a:t>
            </a:r>
          </a:p>
          <a:p>
            <a:r>
              <a:rPr lang="en-US" dirty="0"/>
              <a:t>In CSL, the goal is to generate representations of instances such that similar instances are near each other and far from dissimilar ones. In supervised learning, associative labels determine the similarities among instances.</a:t>
            </a:r>
          </a:p>
        </p:txBody>
      </p:sp>
      <p:sp>
        <p:nvSpPr>
          <p:cNvPr id="4" name="TextBox 3">
            <a:extLst>
              <a:ext uri="{FF2B5EF4-FFF2-40B4-BE49-F238E27FC236}">
                <a16:creationId xmlns:a16="http://schemas.microsoft.com/office/drawing/2014/main" id="{F843306B-2ACD-3AC0-3FE4-7C85AE179511}"/>
              </a:ext>
            </a:extLst>
          </p:cNvPr>
          <p:cNvSpPr txBox="1"/>
          <p:nvPr/>
        </p:nvSpPr>
        <p:spPr>
          <a:xfrm>
            <a:off x="7047579" y="1356058"/>
            <a:ext cx="4763421" cy="4524315"/>
          </a:xfrm>
          <a:prstGeom prst="rect">
            <a:avLst/>
          </a:prstGeom>
          <a:noFill/>
        </p:spPr>
        <p:txBody>
          <a:bodyPr wrap="square" rtlCol="0">
            <a:spAutoFit/>
          </a:bodyPr>
          <a:lstStyle/>
          <a:p>
            <a:r>
              <a:rPr lang="en-US" dirty="0"/>
              <a:t>Different from conventional multidimensional data, the sequential data are not represented as feature vectors of continuous values, but as sequences of categorical items with variable-lengths.</a:t>
            </a:r>
          </a:p>
          <a:p>
            <a:r>
              <a:rPr lang="en-US" dirty="0"/>
              <a:t>Examples of sequential data include</a:t>
            </a:r>
          </a:p>
          <a:p>
            <a:r>
              <a:rPr lang="en-US" dirty="0"/>
              <a:t>click streams of web users, purchase histories of online customers, and DNA sequences of genes.</a:t>
            </a:r>
          </a:p>
          <a:p>
            <a:r>
              <a:rPr lang="en-US" dirty="0"/>
              <a:t>Sequential data usually requires a careful design of </a:t>
            </a:r>
            <a:r>
              <a:rPr lang="en-US" dirty="0" err="1"/>
              <a:t>itsembedding</a:t>
            </a:r>
            <a:r>
              <a:rPr lang="en-US" dirty="0"/>
              <a:t> before being fed to data mining algorithms. One of the feature learning problems on sequential data is called sequence embedding, where the goal is to transform a sequence into a fixed-length embedding.</a:t>
            </a:r>
            <a:endParaRPr lang="ru-RU" dirty="0"/>
          </a:p>
        </p:txBody>
      </p:sp>
      <p:sp>
        <p:nvSpPr>
          <p:cNvPr id="9" name="Заголовок 1">
            <a:extLst>
              <a:ext uri="{FF2B5EF4-FFF2-40B4-BE49-F238E27FC236}">
                <a16:creationId xmlns:a16="http://schemas.microsoft.com/office/drawing/2014/main" id="{D68B4B0F-4D28-D9D8-B562-3E87AF6BF24F}"/>
              </a:ext>
            </a:extLst>
          </p:cNvPr>
          <p:cNvSpPr>
            <a:spLocks noGrp="1"/>
          </p:cNvSpPr>
          <p:nvPr>
            <p:ph type="title"/>
          </p:nvPr>
        </p:nvSpPr>
        <p:spPr>
          <a:xfrm>
            <a:off x="381000" y="584512"/>
            <a:ext cx="11430000" cy="591220"/>
          </a:xfrm>
        </p:spPr>
        <p:txBody>
          <a:bodyPr>
            <a:noAutofit/>
          </a:bodyPr>
          <a:lstStyle/>
          <a:p>
            <a:pPr algn="ctr"/>
            <a:r>
              <a:rPr lang="en-US" sz="3200" dirty="0">
                <a:latin typeface="+mj-lt"/>
              </a:rPr>
              <a:t>Contrastive Self-Supervised Learning for Data Embeddings</a:t>
            </a:r>
            <a:endParaRPr lang="ru-RU" sz="3200" dirty="0">
              <a:latin typeface="+mj-lt"/>
            </a:endParaRPr>
          </a:p>
        </p:txBody>
      </p:sp>
      <p:pic>
        <p:nvPicPr>
          <p:cNvPr id="2" name="Рисунок 1">
            <a:extLst>
              <a:ext uri="{FF2B5EF4-FFF2-40B4-BE49-F238E27FC236}">
                <a16:creationId xmlns:a16="http://schemas.microsoft.com/office/drawing/2014/main" id="{0714E498-7D35-C28C-B38E-31AD31C1BE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44644" y="67941"/>
            <a:ext cx="1563592" cy="390898"/>
          </a:xfrm>
          <a:prstGeom prst="rect">
            <a:avLst/>
          </a:prstGeom>
        </p:spPr>
      </p:pic>
    </p:spTree>
    <p:extLst>
      <p:ext uri="{BB962C8B-B14F-4D97-AF65-F5344CB8AC3E}">
        <p14:creationId xmlns:p14="http://schemas.microsoft.com/office/powerpoint/2010/main" val="59661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err="1">
                <a:latin typeface="+mj-lt"/>
              </a:rPr>
              <a:t>CoLES</a:t>
            </a:r>
            <a:r>
              <a:rPr lang="en-US" sz="4400" dirty="0">
                <a:latin typeface="+mj-lt"/>
              </a:rPr>
              <a:t> framework</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7</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pic>
        <p:nvPicPr>
          <p:cNvPr id="5" name="Рисунок 4">
            <a:extLst>
              <a:ext uri="{FF2B5EF4-FFF2-40B4-BE49-F238E27FC236}">
                <a16:creationId xmlns:a16="http://schemas.microsoft.com/office/drawing/2014/main" id="{48D3B87D-E8C8-DEAF-C6DA-D45EA7706D8F}"/>
              </a:ext>
            </a:extLst>
          </p:cNvPr>
          <p:cNvPicPr>
            <a:picLocks noChangeAspect="1"/>
          </p:cNvPicPr>
          <p:nvPr/>
        </p:nvPicPr>
        <p:blipFill>
          <a:blip r:embed="rId9"/>
          <a:stretch>
            <a:fillRect/>
          </a:stretch>
        </p:blipFill>
        <p:spPr>
          <a:xfrm>
            <a:off x="1735510" y="1320517"/>
            <a:ext cx="8794242" cy="2278577"/>
          </a:xfrm>
          <a:prstGeom prst="rect">
            <a:avLst/>
          </a:prstGeom>
        </p:spPr>
      </p:pic>
      <p:sp>
        <p:nvSpPr>
          <p:cNvPr id="6" name="TextBox 5">
            <a:extLst>
              <a:ext uri="{FF2B5EF4-FFF2-40B4-BE49-F238E27FC236}">
                <a16:creationId xmlns:a16="http://schemas.microsoft.com/office/drawing/2014/main" id="{B30BE0F4-21A3-4F15-3E8E-10DF5C7E4A7B}"/>
              </a:ext>
            </a:extLst>
          </p:cNvPr>
          <p:cNvSpPr txBox="1"/>
          <p:nvPr/>
        </p:nvSpPr>
        <p:spPr>
          <a:xfrm>
            <a:off x="1880084" y="3730248"/>
            <a:ext cx="8808098" cy="584775"/>
          </a:xfrm>
          <a:prstGeom prst="rect">
            <a:avLst/>
          </a:prstGeom>
          <a:noFill/>
        </p:spPr>
        <p:txBody>
          <a:bodyPr wrap="square" rtlCol="0">
            <a:spAutoFit/>
          </a:bodyPr>
          <a:lstStyle/>
          <a:p>
            <a:pPr algn="l"/>
            <a:r>
              <a:rPr lang="en-US" sz="1600" b="1" i="0" u="none" strike="noStrike" baseline="0" dirty="0"/>
              <a:t>Figure 1: General framework. Phase 1: Self-supervised training. Phase 2.a Self-supervised embeddings as features for supervised</a:t>
            </a:r>
            <a:r>
              <a:rPr lang="en-US" sz="1600" b="1" dirty="0"/>
              <a:t> </a:t>
            </a:r>
            <a:r>
              <a:rPr lang="en-US" sz="1600" b="1" i="0" u="none" strike="noStrike" baseline="0" dirty="0"/>
              <a:t>model. Phase 2.b: Pre-trained encoder fine-tuning.</a:t>
            </a:r>
            <a:endParaRPr lang="ru-RU" sz="1600" b="1" dirty="0"/>
          </a:p>
        </p:txBody>
      </p:sp>
      <p:sp>
        <p:nvSpPr>
          <p:cNvPr id="4" name="TextBox 3">
            <a:extLst>
              <a:ext uri="{FF2B5EF4-FFF2-40B4-BE49-F238E27FC236}">
                <a16:creationId xmlns:a16="http://schemas.microsoft.com/office/drawing/2014/main" id="{C27A70C4-CC58-CBAE-CC1E-78742772F654}"/>
              </a:ext>
            </a:extLst>
          </p:cNvPr>
          <p:cNvSpPr txBox="1"/>
          <p:nvPr/>
        </p:nvSpPr>
        <p:spPr>
          <a:xfrm>
            <a:off x="796213" y="4388705"/>
            <a:ext cx="10444480" cy="1323439"/>
          </a:xfrm>
          <a:prstGeom prst="rect">
            <a:avLst/>
          </a:prstGeom>
          <a:noFill/>
        </p:spPr>
        <p:txBody>
          <a:bodyPr wrap="square" rtlCol="0">
            <a:spAutoFit/>
          </a:bodyPr>
          <a:lstStyle/>
          <a:p>
            <a:r>
              <a:rPr lang="en-US" sz="2000" dirty="0"/>
              <a:t>Our implementation consists only of </a:t>
            </a:r>
            <a:r>
              <a:rPr lang="en-US" sz="2000" b="1" dirty="0"/>
              <a:t>Phase 1</a:t>
            </a:r>
            <a:r>
              <a:rPr lang="en-US" sz="2000" dirty="0"/>
              <a:t> and </a:t>
            </a:r>
            <a:r>
              <a:rPr lang="en-US" sz="2000" b="1" dirty="0"/>
              <a:t>Phase 2.a</a:t>
            </a:r>
            <a:r>
              <a:rPr lang="en-US" sz="2000" dirty="0"/>
              <a:t> steps. Also</a:t>
            </a:r>
            <a:r>
              <a:rPr lang="ru-RU" sz="2000" dirty="0"/>
              <a:t> </a:t>
            </a:r>
            <a:r>
              <a:rPr lang="en-US" sz="2000" dirty="0"/>
              <a:t>we’ve implemented </a:t>
            </a:r>
            <a:r>
              <a:rPr lang="en-US" sz="2000" b="1" dirty="0"/>
              <a:t>aggregate baseline encoder </a:t>
            </a:r>
            <a:r>
              <a:rPr lang="en-US" sz="2000" dirty="0"/>
              <a:t>and </a:t>
            </a:r>
            <a:r>
              <a:rPr lang="en-US" sz="2000" b="1" dirty="0"/>
              <a:t>random feature encoder </a:t>
            </a:r>
            <a:r>
              <a:rPr lang="en-US" sz="2000" dirty="0"/>
              <a:t>on both datasets in order to investigate more data embeddings’ extraction methods and to compare the resulting scores of these three methods.  </a:t>
            </a:r>
            <a:endParaRPr lang="ru-RU" sz="2000" dirty="0"/>
          </a:p>
        </p:txBody>
      </p:sp>
      <p:pic>
        <p:nvPicPr>
          <p:cNvPr id="7" name="Рисунок 6">
            <a:extLst>
              <a:ext uri="{FF2B5EF4-FFF2-40B4-BE49-F238E27FC236}">
                <a16:creationId xmlns:a16="http://schemas.microsoft.com/office/drawing/2014/main" id="{CB6D63E6-2FF0-6724-FA9C-66B8CE71A9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Tree>
    <p:extLst>
      <p:ext uri="{BB962C8B-B14F-4D97-AF65-F5344CB8AC3E}">
        <p14:creationId xmlns:p14="http://schemas.microsoft.com/office/powerpoint/2010/main" val="3150861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Baseline methods</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8</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sp>
        <p:nvSpPr>
          <p:cNvPr id="4" name="TextBox 3">
            <a:extLst>
              <a:ext uri="{FF2B5EF4-FFF2-40B4-BE49-F238E27FC236}">
                <a16:creationId xmlns:a16="http://schemas.microsoft.com/office/drawing/2014/main" id="{C27A70C4-CC58-CBAE-CC1E-78742772F654}"/>
              </a:ext>
            </a:extLst>
          </p:cNvPr>
          <p:cNvSpPr txBox="1"/>
          <p:nvPr/>
        </p:nvSpPr>
        <p:spPr>
          <a:xfrm>
            <a:off x="752475" y="1597526"/>
            <a:ext cx="4556944" cy="923330"/>
          </a:xfrm>
          <a:prstGeom prst="rect">
            <a:avLst/>
          </a:prstGeom>
          <a:noFill/>
        </p:spPr>
        <p:txBody>
          <a:bodyPr wrap="square" rtlCol="0">
            <a:spAutoFit/>
          </a:bodyPr>
          <a:lstStyle/>
          <a:p>
            <a:r>
              <a:rPr lang="en-US" b="1" dirty="0"/>
              <a:t>Random feature encoder </a:t>
            </a:r>
            <a:r>
              <a:rPr lang="en-US" dirty="0"/>
              <a:t>has architecture which is similar to </a:t>
            </a:r>
            <a:r>
              <a:rPr lang="en-US" dirty="0" err="1"/>
              <a:t>CoLES</a:t>
            </a:r>
            <a:r>
              <a:rPr lang="en-US" dirty="0"/>
              <a:t>, but it is not pre-trained. Therefore, all weights are random.</a:t>
            </a:r>
            <a:endParaRPr lang="ru-RU" b="1" dirty="0"/>
          </a:p>
        </p:txBody>
      </p:sp>
      <p:sp>
        <p:nvSpPr>
          <p:cNvPr id="7" name="TextBox 6">
            <a:extLst>
              <a:ext uri="{FF2B5EF4-FFF2-40B4-BE49-F238E27FC236}">
                <a16:creationId xmlns:a16="http://schemas.microsoft.com/office/drawing/2014/main" id="{1D8370A8-7428-7EFC-DF1D-C2FC35217C0D}"/>
              </a:ext>
            </a:extLst>
          </p:cNvPr>
          <p:cNvSpPr txBox="1"/>
          <p:nvPr/>
        </p:nvSpPr>
        <p:spPr>
          <a:xfrm>
            <a:off x="6882581" y="1597526"/>
            <a:ext cx="4556944" cy="2862322"/>
          </a:xfrm>
          <a:prstGeom prst="rect">
            <a:avLst/>
          </a:prstGeom>
          <a:noFill/>
        </p:spPr>
        <p:txBody>
          <a:bodyPr wrap="square" rtlCol="0">
            <a:spAutoFit/>
          </a:bodyPr>
          <a:lstStyle/>
          <a:p>
            <a:r>
              <a:rPr lang="en-US" dirty="0"/>
              <a:t>In</a:t>
            </a:r>
            <a:r>
              <a:rPr lang="en-US" b="1" dirty="0"/>
              <a:t> aggregate baseline encoder </a:t>
            </a:r>
            <a:r>
              <a:rPr lang="en-US" dirty="0"/>
              <a:t>categorical features are decomposed into One-Hot Encoder. Numerical features are decomposed according to the resulting columns. A separate encoder is used to generate features. The encoder interface is the same as that of RNN </a:t>
            </a:r>
            <a:r>
              <a:rPr lang="en-US" dirty="0" err="1"/>
              <a:t>CoLES</a:t>
            </a:r>
            <a:r>
              <a:rPr lang="en-US" dirty="0"/>
              <a:t>.</a:t>
            </a:r>
          </a:p>
          <a:p>
            <a:r>
              <a:rPr lang="en-US" dirty="0"/>
              <a:t>Aggregate baseline encoder doesn’t take into account the sequential nature of data, unlike </a:t>
            </a:r>
            <a:r>
              <a:rPr lang="en-US" dirty="0" err="1"/>
              <a:t>CoLES</a:t>
            </a:r>
            <a:r>
              <a:rPr lang="en-US" dirty="0"/>
              <a:t>.</a:t>
            </a:r>
            <a:endParaRPr lang="ru-RU" dirty="0"/>
          </a:p>
        </p:txBody>
      </p:sp>
      <p:pic>
        <p:nvPicPr>
          <p:cNvPr id="13" name="Рисунок 12">
            <a:extLst>
              <a:ext uri="{FF2B5EF4-FFF2-40B4-BE49-F238E27FC236}">
                <a16:creationId xmlns:a16="http://schemas.microsoft.com/office/drawing/2014/main" id="{73680A37-68BA-58D2-A251-FE16306225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33741" y="2725497"/>
            <a:ext cx="3398143" cy="3223295"/>
          </a:xfrm>
          <a:prstGeom prst="rect">
            <a:avLst/>
          </a:prstGeom>
        </p:spPr>
      </p:pic>
      <p:pic>
        <p:nvPicPr>
          <p:cNvPr id="14" name="Рисунок 13">
            <a:extLst>
              <a:ext uri="{FF2B5EF4-FFF2-40B4-BE49-F238E27FC236}">
                <a16:creationId xmlns:a16="http://schemas.microsoft.com/office/drawing/2014/main" id="{0ED8DCE7-F5F7-BD7E-4F10-EC06C2257A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Tree>
    <p:extLst>
      <p:ext uri="{BB962C8B-B14F-4D97-AF65-F5344CB8AC3E}">
        <p14:creationId xmlns:p14="http://schemas.microsoft.com/office/powerpoint/2010/main" val="2149525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p:txBody>
          <a:bodyPr>
            <a:normAutofit/>
          </a:bodyPr>
          <a:lstStyle/>
          <a:p>
            <a:pPr algn="ctr"/>
            <a:r>
              <a:rPr lang="en-US" sz="4400" dirty="0">
                <a:latin typeface="+mj-lt"/>
              </a:rPr>
              <a:t>General pipeline</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71"/>
          </p:nvPr>
        </p:nvSpPr>
        <p:spPr/>
        <p:txBody>
          <a:bodyPr/>
          <a:lstStyle/>
          <a:p>
            <a:fld id="{E200D83E-88D0-C440-9F2A-EBA669C92F70}" type="slidenum">
              <a:rPr lang="ru-RU" smtClean="0"/>
              <a:pPr/>
              <a:t>9</a:t>
            </a:fld>
            <a:endParaRPr lang="ru-RU"/>
          </a:p>
        </p:txBody>
      </p:sp>
      <p:sp>
        <p:nvSpPr>
          <p:cNvPr id="7" name="Текст 6">
            <a:extLst>
              <a:ext uri="{FF2B5EF4-FFF2-40B4-BE49-F238E27FC236}">
                <a16:creationId xmlns:a16="http://schemas.microsoft.com/office/drawing/2014/main" id="{8E75FE86-8B98-8BCE-DF90-6E971131DBC1}"/>
              </a:ext>
            </a:extLst>
          </p:cNvPr>
          <p:cNvSpPr>
            <a:spLocks noGrp="1"/>
          </p:cNvSpPr>
          <p:nvPr>
            <p:ph type="body" sz="quarter" idx="64"/>
          </p:nvPr>
        </p:nvSpPr>
        <p:spPr/>
        <p:txBody>
          <a:bodyPr/>
          <a:lstStyle/>
          <a:p>
            <a:r>
              <a:rPr lang="en-US" sz="2000" dirty="0">
                <a:latin typeface="+mj-lt"/>
              </a:rPr>
              <a:t>Metrics</a:t>
            </a:r>
            <a:endParaRPr lang="ru-RU" sz="2000" dirty="0">
              <a:latin typeface="+mj-lt"/>
            </a:endParaRPr>
          </a:p>
        </p:txBody>
      </p:sp>
      <p:sp>
        <p:nvSpPr>
          <p:cNvPr id="8" name="Текст 7">
            <a:extLst>
              <a:ext uri="{FF2B5EF4-FFF2-40B4-BE49-F238E27FC236}">
                <a16:creationId xmlns:a16="http://schemas.microsoft.com/office/drawing/2014/main" id="{027CEAC3-E823-68E9-99EC-233BF44AE8EE}"/>
              </a:ext>
            </a:extLst>
          </p:cNvPr>
          <p:cNvSpPr>
            <a:spLocks noGrp="1"/>
          </p:cNvSpPr>
          <p:nvPr>
            <p:ph type="body" sz="quarter" idx="65"/>
          </p:nvPr>
        </p:nvSpPr>
        <p:spPr/>
        <p:txBody>
          <a:bodyPr/>
          <a:lstStyle/>
          <a:p>
            <a:r>
              <a:rPr lang="en-US" dirty="0">
                <a:latin typeface="+mj-lt"/>
              </a:rPr>
              <a:t>Achieve metrics for further comparison</a:t>
            </a:r>
            <a:endParaRPr lang="ru-RU" dirty="0">
              <a:latin typeface="+mj-lt"/>
            </a:endParaRPr>
          </a:p>
        </p:txBody>
      </p:sp>
      <p:sp>
        <p:nvSpPr>
          <p:cNvPr id="6" name="Текст 5">
            <a:extLst>
              <a:ext uri="{FF2B5EF4-FFF2-40B4-BE49-F238E27FC236}">
                <a16:creationId xmlns:a16="http://schemas.microsoft.com/office/drawing/2014/main" id="{5616F211-451A-D500-28B8-D0544233C343}"/>
              </a:ext>
            </a:extLst>
          </p:cNvPr>
          <p:cNvSpPr>
            <a:spLocks noGrp="1"/>
          </p:cNvSpPr>
          <p:nvPr>
            <p:ph type="body" sz="quarter" idx="54"/>
          </p:nvPr>
        </p:nvSpPr>
        <p:spPr/>
        <p:txBody>
          <a:bodyPr/>
          <a:lstStyle/>
          <a:p>
            <a:r>
              <a:rPr lang="en-US" sz="2000" dirty="0">
                <a:latin typeface="+mj-lt"/>
              </a:rPr>
              <a:t>Down-stream task</a:t>
            </a:r>
            <a:endParaRPr lang="ru-RU" sz="2000" dirty="0">
              <a:latin typeface="+mj-lt"/>
            </a:endParaRPr>
          </a:p>
        </p:txBody>
      </p:sp>
      <p:sp>
        <p:nvSpPr>
          <p:cNvPr id="5" name="Текст 4">
            <a:extLst>
              <a:ext uri="{FF2B5EF4-FFF2-40B4-BE49-F238E27FC236}">
                <a16:creationId xmlns:a16="http://schemas.microsoft.com/office/drawing/2014/main" id="{996CB7A1-711E-7E40-9975-2DAA726B8318}"/>
              </a:ext>
            </a:extLst>
          </p:cNvPr>
          <p:cNvSpPr>
            <a:spLocks noGrp="1"/>
          </p:cNvSpPr>
          <p:nvPr>
            <p:ph type="body" sz="quarter" idx="46"/>
          </p:nvPr>
        </p:nvSpPr>
        <p:spPr/>
        <p:txBody>
          <a:bodyPr/>
          <a:lstStyle/>
          <a:p>
            <a:r>
              <a:rPr lang="en-US" dirty="0">
                <a:latin typeface="+mj-lt"/>
              </a:rPr>
              <a:t>Tune </a:t>
            </a:r>
            <a:r>
              <a:rPr lang="en-US" dirty="0" err="1">
                <a:latin typeface="+mj-lt"/>
              </a:rPr>
              <a:t>CatBoost</a:t>
            </a:r>
            <a:r>
              <a:rPr lang="en-US" dirty="0">
                <a:latin typeface="+mj-lt"/>
              </a:rPr>
              <a:t> using embeddings from previous step to predict </a:t>
            </a:r>
            <a:r>
              <a:rPr lang="en-US" sz="1800" dirty="0">
                <a:latin typeface="+mj-lt"/>
              </a:rPr>
              <a:t>whether a client has a higher education</a:t>
            </a:r>
            <a:endParaRPr lang="ru-RU" sz="1800" dirty="0">
              <a:latin typeface="+mj-lt"/>
            </a:endParaRPr>
          </a:p>
          <a:p>
            <a:endParaRPr lang="ru-RU" dirty="0">
              <a:latin typeface="+mj-lt"/>
            </a:endParaRPr>
          </a:p>
        </p:txBody>
      </p:sp>
      <p:sp>
        <p:nvSpPr>
          <p:cNvPr id="9" name="Текст 8">
            <a:extLst>
              <a:ext uri="{FF2B5EF4-FFF2-40B4-BE49-F238E27FC236}">
                <a16:creationId xmlns:a16="http://schemas.microsoft.com/office/drawing/2014/main" id="{E1F19705-8960-043A-804C-8DCFD3A7E16C}"/>
              </a:ext>
            </a:extLst>
          </p:cNvPr>
          <p:cNvSpPr>
            <a:spLocks noGrp="1"/>
          </p:cNvSpPr>
          <p:nvPr>
            <p:ph type="body" sz="quarter" idx="66"/>
          </p:nvPr>
        </p:nvSpPr>
        <p:spPr/>
        <p:txBody>
          <a:bodyPr/>
          <a:lstStyle/>
          <a:p>
            <a:r>
              <a:rPr lang="en-US" sz="2000" dirty="0">
                <a:latin typeface="+mj-lt"/>
              </a:rPr>
              <a:t>Tuning</a:t>
            </a:r>
            <a:endParaRPr lang="ru-RU" sz="2000" dirty="0">
              <a:latin typeface="+mj-lt"/>
            </a:endParaRPr>
          </a:p>
        </p:txBody>
      </p:sp>
      <p:sp>
        <p:nvSpPr>
          <p:cNvPr id="13" name="Текст 12">
            <a:extLst>
              <a:ext uri="{FF2B5EF4-FFF2-40B4-BE49-F238E27FC236}">
                <a16:creationId xmlns:a16="http://schemas.microsoft.com/office/drawing/2014/main" id="{FFB9D3D2-08A3-742E-99C7-1B35A77984E3}"/>
              </a:ext>
            </a:extLst>
          </p:cNvPr>
          <p:cNvSpPr>
            <a:spLocks noGrp="1"/>
          </p:cNvSpPr>
          <p:nvPr>
            <p:ph type="body" sz="quarter" idx="67"/>
          </p:nvPr>
        </p:nvSpPr>
        <p:spPr/>
        <p:txBody>
          <a:bodyPr/>
          <a:lstStyle/>
          <a:p>
            <a:r>
              <a:rPr lang="en-US" dirty="0">
                <a:latin typeface="+mj-lt"/>
              </a:rPr>
              <a:t>Configuring the model, choosing hyper-parameters, tuning the model and obtaining embeddings</a:t>
            </a:r>
            <a:endParaRPr lang="ru-RU" dirty="0">
              <a:latin typeface="+mj-lt"/>
            </a:endParaRPr>
          </a:p>
        </p:txBody>
      </p:sp>
      <p:sp>
        <p:nvSpPr>
          <p:cNvPr id="14" name="Текст 13">
            <a:extLst>
              <a:ext uri="{FF2B5EF4-FFF2-40B4-BE49-F238E27FC236}">
                <a16:creationId xmlns:a16="http://schemas.microsoft.com/office/drawing/2014/main" id="{3CAA875C-783E-7B6E-E4EF-439AD02A2224}"/>
              </a:ext>
            </a:extLst>
          </p:cNvPr>
          <p:cNvSpPr>
            <a:spLocks noGrp="1"/>
          </p:cNvSpPr>
          <p:nvPr>
            <p:ph type="body" sz="quarter" idx="68"/>
          </p:nvPr>
        </p:nvSpPr>
        <p:spPr/>
        <p:txBody>
          <a:bodyPr/>
          <a:lstStyle/>
          <a:p>
            <a:r>
              <a:rPr lang="en-US" sz="2000" dirty="0">
                <a:latin typeface="+mj-lt"/>
              </a:rPr>
              <a:t>Preprocessing </a:t>
            </a:r>
            <a:endParaRPr lang="ru-RU" sz="2000" dirty="0">
              <a:latin typeface="+mj-lt"/>
            </a:endParaRPr>
          </a:p>
          <a:p>
            <a:endParaRPr lang="ru-RU" dirty="0"/>
          </a:p>
        </p:txBody>
      </p:sp>
      <p:sp>
        <p:nvSpPr>
          <p:cNvPr id="15" name="Текст 14">
            <a:extLst>
              <a:ext uri="{FF2B5EF4-FFF2-40B4-BE49-F238E27FC236}">
                <a16:creationId xmlns:a16="http://schemas.microsoft.com/office/drawing/2014/main" id="{A3215B16-0C12-45C0-48D1-5BA376D4EA62}"/>
              </a:ext>
            </a:extLst>
          </p:cNvPr>
          <p:cNvSpPr>
            <a:spLocks noGrp="1"/>
          </p:cNvSpPr>
          <p:nvPr>
            <p:ph type="body" sz="quarter" idx="69"/>
          </p:nvPr>
        </p:nvSpPr>
        <p:spPr/>
        <p:txBody>
          <a:bodyPr/>
          <a:lstStyle/>
          <a:p>
            <a:r>
              <a:rPr lang="en-US" dirty="0">
                <a:latin typeface="+mj-lt"/>
              </a:rPr>
              <a:t>We combine information about each user by implementing </a:t>
            </a:r>
            <a:r>
              <a:rPr lang="en-US" dirty="0" err="1">
                <a:latin typeface="+mj-lt"/>
              </a:rPr>
              <a:t>ptls</a:t>
            </a:r>
            <a:r>
              <a:rPr lang="en-US" dirty="0">
                <a:latin typeface="+mj-lt"/>
              </a:rPr>
              <a:t> library</a:t>
            </a:r>
            <a:endParaRPr lang="ru-RU" dirty="0">
              <a:latin typeface="+mj-lt"/>
            </a:endParaRPr>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pic>
        <p:nvPicPr>
          <p:cNvPr id="4" name="Рисунок 3">
            <a:extLst>
              <a:ext uri="{FF2B5EF4-FFF2-40B4-BE49-F238E27FC236}">
                <a16:creationId xmlns:a16="http://schemas.microsoft.com/office/drawing/2014/main" id="{A8CFA022-E1C1-E98F-D04D-8323B555F2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Tree>
    <p:extLst>
      <p:ext uri="{BB962C8B-B14F-4D97-AF65-F5344CB8AC3E}">
        <p14:creationId xmlns:p14="http://schemas.microsoft.com/office/powerpoint/2010/main" val="32795803"/>
      </p:ext>
    </p:extLst>
  </p:cSld>
  <p:clrMapOvr>
    <a:masterClrMapping/>
  </p:clrMapOvr>
</p:sld>
</file>

<file path=ppt/theme/theme1.xml><?xml version="1.0" encoding="utf-8"?>
<a:theme xmlns:a="http://schemas.openxmlformats.org/drawingml/2006/main" name="Skoltech_Template">
  <a:themeElements>
    <a:clrScheme name="98DB2C">
      <a:dk1>
        <a:srgbClr val="000000"/>
      </a:dk1>
      <a:lt1>
        <a:srgbClr val="000000"/>
      </a:lt1>
      <a:dk2>
        <a:srgbClr val="D2DE26"/>
      </a:dk2>
      <a:lt2>
        <a:srgbClr val="D9E353"/>
      </a:lt2>
      <a:accent1>
        <a:srgbClr val="D2DE26"/>
      </a:accent1>
      <a:accent2>
        <a:srgbClr val="98DB2C"/>
      </a:accent2>
      <a:accent3>
        <a:srgbClr val="66D92C"/>
      </a:accent3>
      <a:accent4>
        <a:srgbClr val="2EE32E"/>
      </a:accent4>
      <a:accent5>
        <a:srgbClr val="2EE379"/>
      </a:accent5>
      <a:accent6>
        <a:srgbClr val="2CD996"/>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oltech_Template" id="{A71CA23A-E928-4C68-BAF5-8DCFE7429F89}" vid="{6460C925-5AEB-4BF5-BF84-78CE06EAB506}"/>
    </a:ext>
  </a:extLst>
</a:theme>
</file>

<file path=ppt/theme/theme2.xml><?xml version="1.0" encoding="utf-8"?>
<a:theme xmlns:a="http://schemas.openxmlformats.org/drawingml/2006/main" name="Slides">
  <a:themeElements>
    <a:clrScheme name="98DB2C">
      <a:dk1>
        <a:srgbClr val="000000"/>
      </a:dk1>
      <a:lt1>
        <a:srgbClr val="000000"/>
      </a:lt1>
      <a:dk2>
        <a:srgbClr val="D2DE26"/>
      </a:dk2>
      <a:lt2>
        <a:srgbClr val="D9E353"/>
      </a:lt2>
      <a:accent1>
        <a:srgbClr val="D2DE26"/>
      </a:accent1>
      <a:accent2>
        <a:srgbClr val="98DB2C"/>
      </a:accent2>
      <a:accent3>
        <a:srgbClr val="66D92C"/>
      </a:accent3>
      <a:accent4>
        <a:srgbClr val="2EE32E"/>
      </a:accent4>
      <a:accent5>
        <a:srgbClr val="2EE379"/>
      </a:accent5>
      <a:accent6>
        <a:srgbClr val="2CD996"/>
      </a:accent6>
      <a:hlink>
        <a:srgbClr val="000000"/>
      </a:hlink>
      <a:folHlink>
        <a:srgbClr val="000000"/>
      </a:folHlink>
    </a:clrScheme>
    <a:fontScheme name="Roboto">
      <a:majorFont>
        <a:latin typeface="Roboto Medium"/>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lides">
  <a:themeElements>
    <a:clrScheme name="98DB2C">
      <a:dk1>
        <a:srgbClr val="000000"/>
      </a:dk1>
      <a:lt1>
        <a:srgbClr val="000000"/>
      </a:lt1>
      <a:dk2>
        <a:srgbClr val="D2DE26"/>
      </a:dk2>
      <a:lt2>
        <a:srgbClr val="D9E353"/>
      </a:lt2>
      <a:accent1>
        <a:srgbClr val="D2DE26"/>
      </a:accent1>
      <a:accent2>
        <a:srgbClr val="98DB2C"/>
      </a:accent2>
      <a:accent3>
        <a:srgbClr val="66D92C"/>
      </a:accent3>
      <a:accent4>
        <a:srgbClr val="2EE32E"/>
      </a:accent4>
      <a:accent5>
        <a:srgbClr val="2EE379"/>
      </a:accent5>
      <a:accent6>
        <a:srgbClr val="2CD996"/>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Skoltech_Template</Template>
  <TotalTime>689</TotalTime>
  <Words>1020</Words>
  <Application>Microsoft Office PowerPoint</Application>
  <PresentationFormat>Широкоэкранный</PresentationFormat>
  <Paragraphs>189</Paragraphs>
  <Slides>18</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3</vt:i4>
      </vt:variant>
      <vt:variant>
        <vt:lpstr>Заголовки слайдов</vt:lpstr>
      </vt:variant>
      <vt:variant>
        <vt:i4>18</vt:i4>
      </vt:variant>
    </vt:vector>
  </HeadingPairs>
  <TitlesOfParts>
    <vt:vector size="27" baseType="lpstr">
      <vt:lpstr>Arial</vt:lpstr>
      <vt:lpstr>Arial Regular</vt:lpstr>
      <vt:lpstr>HelveticaNeue</vt:lpstr>
      <vt:lpstr>Roboto</vt:lpstr>
      <vt:lpstr>Roboto Medium</vt:lpstr>
      <vt:lpstr>Wingdings</vt:lpstr>
      <vt:lpstr>Skoltech_Template</vt:lpstr>
      <vt:lpstr>Slides</vt:lpstr>
      <vt:lpstr>1_Slides</vt:lpstr>
      <vt:lpstr>Machine Learning course 2023. Final Project 11.</vt:lpstr>
      <vt:lpstr>Motivation</vt:lpstr>
      <vt:lpstr>Related work</vt:lpstr>
      <vt:lpstr>Project main goal</vt:lpstr>
      <vt:lpstr>Contrastive Self-Supervised Learning for Data Embeddings</vt:lpstr>
      <vt:lpstr>Contrastive Self-Supervised Learning for Data Embeddings</vt:lpstr>
      <vt:lpstr>CoLES framework</vt:lpstr>
      <vt:lpstr>Baseline methods</vt:lpstr>
      <vt:lpstr>General pipeline</vt:lpstr>
      <vt:lpstr>DataFusion 2022 datasets</vt:lpstr>
      <vt:lpstr>Transactions preprocessing</vt:lpstr>
      <vt:lpstr>Clickstreams preprocessing</vt:lpstr>
      <vt:lpstr>Hyper-parameters</vt:lpstr>
      <vt:lpstr>Results</vt:lpstr>
      <vt:lpstr>Results</vt:lpstr>
      <vt:lpstr>Results</vt:lpstr>
      <vt:lpstr>Contribution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course 2023. Final Project 11.</dc:title>
  <dc:creator>Mikhail Konenkov</dc:creator>
  <cp:lastModifiedBy>Ирэна Гуреева</cp:lastModifiedBy>
  <cp:revision>16</cp:revision>
  <dcterms:created xsi:type="dcterms:W3CDTF">2023-03-23T08:09:25Z</dcterms:created>
  <dcterms:modified xsi:type="dcterms:W3CDTF">2023-03-28T18:40:23Z</dcterms:modified>
</cp:coreProperties>
</file>